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69" r:id="rId4"/>
    <p:sldId id="270" r:id="rId5"/>
    <p:sldId id="272" r:id="rId6"/>
    <p:sldId id="273" r:id="rId7"/>
    <p:sldId id="274" r:id="rId8"/>
    <p:sldId id="271" r:id="rId9"/>
    <p:sldId id="27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Юрьевна Панадий" initials="ОЮП" lastIdx="1" clrIdx="0">
    <p:extLst>
      <p:ext uri="{19B8F6BF-5375-455C-9EA6-DF929625EA0E}">
        <p15:presenceInfo xmlns:p15="http://schemas.microsoft.com/office/powerpoint/2012/main" userId="S-1-5-21-2888240155-2872141016-3714527735-11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B2DA7D-3E2D-46AF-A10E-F8CC84F5C1E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7DB292-3F86-4590-95C5-18C73925BAAE}">
      <dgm:prSet/>
      <dgm:spPr/>
      <dgm:t>
        <a:bodyPr/>
        <a:lstStyle/>
        <a:p>
          <a:r>
            <a:rPr lang="ru-RU" dirty="0"/>
            <a:t>Наскальный рисунок</a:t>
          </a:r>
        </a:p>
      </dgm:t>
    </dgm:pt>
    <dgm:pt modelId="{12578990-8740-4623-AE43-3FD4B41A5A8C}" type="parTrans" cxnId="{31B9274A-F92C-44F9-998F-8FECFD26BF35}">
      <dgm:prSet/>
      <dgm:spPr/>
      <dgm:t>
        <a:bodyPr/>
        <a:lstStyle/>
        <a:p>
          <a:endParaRPr lang="ru-RU"/>
        </a:p>
      </dgm:t>
    </dgm:pt>
    <dgm:pt modelId="{54093446-A767-4E5F-B9F6-75A683A1D4A5}" type="sibTrans" cxnId="{31B9274A-F92C-44F9-998F-8FECFD26BF35}">
      <dgm:prSet/>
      <dgm:spPr/>
      <dgm:t>
        <a:bodyPr/>
        <a:lstStyle/>
        <a:p>
          <a:endParaRPr lang="ru-RU"/>
        </a:p>
      </dgm:t>
    </dgm:pt>
    <dgm:pt modelId="{7A42A7DA-664D-4D43-A4ED-8CED6BF49ADE}" type="pres">
      <dgm:prSet presAssocID="{4FB2DA7D-3E2D-46AF-A10E-F8CC84F5C1E6}" presName="linear" presStyleCnt="0">
        <dgm:presLayoutVars>
          <dgm:animLvl val="lvl"/>
          <dgm:resizeHandles val="exact"/>
        </dgm:presLayoutVars>
      </dgm:prSet>
      <dgm:spPr/>
    </dgm:pt>
    <dgm:pt modelId="{6BCBA950-7333-413E-B60C-B81F772D5363}" type="pres">
      <dgm:prSet presAssocID="{6A7DB292-3F86-4590-95C5-18C73925BAA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9615E813-9CFA-4766-9289-E8773B0EAAEC}" type="presOf" srcId="{6A7DB292-3F86-4590-95C5-18C73925BAAE}" destId="{6BCBA950-7333-413E-B60C-B81F772D5363}" srcOrd="0" destOrd="0" presId="urn:microsoft.com/office/officeart/2005/8/layout/vList2"/>
    <dgm:cxn modelId="{31B9274A-F92C-44F9-998F-8FECFD26BF35}" srcId="{4FB2DA7D-3E2D-46AF-A10E-F8CC84F5C1E6}" destId="{6A7DB292-3F86-4590-95C5-18C73925BAAE}" srcOrd="0" destOrd="0" parTransId="{12578990-8740-4623-AE43-3FD4B41A5A8C}" sibTransId="{54093446-A767-4E5F-B9F6-75A683A1D4A5}"/>
    <dgm:cxn modelId="{F69FCC86-EFAC-40CA-8355-7382A53FF1C1}" type="presOf" srcId="{4FB2DA7D-3E2D-46AF-A10E-F8CC84F5C1E6}" destId="{7A42A7DA-664D-4D43-A4ED-8CED6BF49ADE}" srcOrd="0" destOrd="0" presId="urn:microsoft.com/office/officeart/2005/8/layout/vList2"/>
    <dgm:cxn modelId="{624383C1-9447-4E8E-B01B-390BA91D1BF2}" type="presParOf" srcId="{7A42A7DA-664D-4D43-A4ED-8CED6BF49ADE}" destId="{6BCBA950-7333-413E-B60C-B81F772D53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993F533-B12E-4453-B7CF-6A982162256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E0CA57-E389-4BAC-8EFB-2CCACBD39940}">
      <dgm:prSet/>
      <dgm:spPr/>
      <dgm:t>
        <a:bodyPr/>
        <a:lstStyle/>
        <a:p>
          <a:r>
            <a:rPr lang="ru-RU" dirty="0"/>
            <a:t>Подумайте и опишите, как может измениться передача информации через 5 или 10 лет</a:t>
          </a:r>
          <a:r>
            <a:rPr lang="en-US" dirty="0"/>
            <a:t>?</a:t>
          </a:r>
          <a:r>
            <a:rPr lang="ru-RU" dirty="0"/>
            <a:t> </a:t>
          </a:r>
        </a:p>
      </dgm:t>
    </dgm:pt>
    <dgm:pt modelId="{091496B0-C41A-4C06-B0CC-1191FB3A59CD}" type="parTrans" cxnId="{7615D973-E95B-4343-A2AA-96F12BA92182}">
      <dgm:prSet/>
      <dgm:spPr/>
      <dgm:t>
        <a:bodyPr/>
        <a:lstStyle/>
        <a:p>
          <a:endParaRPr lang="ru-RU"/>
        </a:p>
      </dgm:t>
    </dgm:pt>
    <dgm:pt modelId="{DB99E28B-AF71-44DD-8A1E-167448B64045}" type="sibTrans" cxnId="{7615D973-E95B-4343-A2AA-96F12BA92182}">
      <dgm:prSet/>
      <dgm:spPr/>
      <dgm:t>
        <a:bodyPr/>
        <a:lstStyle/>
        <a:p>
          <a:endParaRPr lang="ru-RU"/>
        </a:p>
      </dgm:t>
    </dgm:pt>
    <dgm:pt modelId="{264A0BC9-D066-46D9-AFFA-757A408B13FB}">
      <dgm:prSet/>
      <dgm:spPr/>
      <dgm:t>
        <a:bodyPr/>
        <a:lstStyle/>
        <a:p>
          <a:r>
            <a:rPr lang="ru-RU" dirty="0"/>
            <a:t>Попробуйте разработать и нарисовать хранители информации будущего. Опишите их</a:t>
          </a:r>
        </a:p>
      </dgm:t>
    </dgm:pt>
    <dgm:pt modelId="{87F2499F-A44F-47E1-AC57-3D7C6CB18DBA}" type="parTrans" cxnId="{D7F9138C-5529-4205-8799-DC2DFAFC002C}">
      <dgm:prSet/>
      <dgm:spPr/>
      <dgm:t>
        <a:bodyPr/>
        <a:lstStyle/>
        <a:p>
          <a:endParaRPr lang="ru-RU"/>
        </a:p>
      </dgm:t>
    </dgm:pt>
    <dgm:pt modelId="{AD05DC18-4F94-44F1-AD6D-3546F2DF806E}" type="sibTrans" cxnId="{D7F9138C-5529-4205-8799-DC2DFAFC002C}">
      <dgm:prSet/>
      <dgm:spPr/>
      <dgm:t>
        <a:bodyPr/>
        <a:lstStyle/>
        <a:p>
          <a:endParaRPr lang="ru-RU"/>
        </a:p>
      </dgm:t>
    </dgm:pt>
    <dgm:pt modelId="{084192AE-0FEA-4F3A-BDA7-A764D3ACE2EE}" type="pres">
      <dgm:prSet presAssocID="{0993F533-B12E-4453-B7CF-6A982162256D}" presName="linearFlow" presStyleCnt="0">
        <dgm:presLayoutVars>
          <dgm:dir/>
          <dgm:resizeHandles val="exact"/>
        </dgm:presLayoutVars>
      </dgm:prSet>
      <dgm:spPr/>
    </dgm:pt>
    <dgm:pt modelId="{ED419836-42DC-4E44-9855-F7FD75B7CD65}" type="pres">
      <dgm:prSet presAssocID="{14E0CA57-E389-4BAC-8EFB-2CCACBD39940}" presName="composite" presStyleCnt="0"/>
      <dgm:spPr/>
    </dgm:pt>
    <dgm:pt modelId="{739D106D-949E-4E4D-99BF-9ECC7D670893}" type="pres">
      <dgm:prSet presAssocID="{14E0CA57-E389-4BAC-8EFB-2CCACBD39940}" presName="imgShp" presStyleLbl="fgImgPlace1" presStyleIdx="0" presStyleCnt="2"/>
      <dgm:spPr>
        <a:blipFill rotWithShape="1">
          <a:blip xmlns:r="http://schemas.openxmlformats.org/officeDocument/2006/relationships" r:embed="rId1"/>
          <a:srcRect/>
          <a:stretch>
            <a:fillRect l="-47000" r="-47000"/>
          </a:stretch>
        </a:blipFill>
      </dgm:spPr>
    </dgm:pt>
    <dgm:pt modelId="{18D11983-BD37-4130-BC52-E789CB9B74C4}" type="pres">
      <dgm:prSet presAssocID="{14E0CA57-E389-4BAC-8EFB-2CCACBD39940}" presName="txShp" presStyleLbl="node1" presStyleIdx="0" presStyleCnt="2" custScaleX="115083">
        <dgm:presLayoutVars>
          <dgm:bulletEnabled val="1"/>
        </dgm:presLayoutVars>
      </dgm:prSet>
      <dgm:spPr/>
    </dgm:pt>
    <dgm:pt modelId="{B07D9764-9AB0-4E13-BC2C-55E5208BF338}" type="pres">
      <dgm:prSet presAssocID="{DB99E28B-AF71-44DD-8A1E-167448B64045}" presName="spacing" presStyleCnt="0"/>
      <dgm:spPr/>
    </dgm:pt>
    <dgm:pt modelId="{FDD1CEA7-528B-4869-9E99-CBD32A7B37A9}" type="pres">
      <dgm:prSet presAssocID="{264A0BC9-D066-46D9-AFFA-757A408B13FB}" presName="composite" presStyleCnt="0"/>
      <dgm:spPr/>
    </dgm:pt>
    <dgm:pt modelId="{43848EAE-31B7-491A-B089-4129C2928A72}" type="pres">
      <dgm:prSet presAssocID="{264A0BC9-D066-46D9-AFFA-757A408B13FB}" presName="imgShp" presStyleLbl="fgImgPlace1" presStyleIdx="1" presStyleCnt="2"/>
      <dgm:spPr>
        <a:blipFill rotWithShape="1">
          <a:blip xmlns:r="http://schemas.openxmlformats.org/officeDocument/2006/relationships" r:embed="rId2"/>
          <a:srcRect/>
          <a:stretch>
            <a:fillRect l="-23000" r="-23000"/>
          </a:stretch>
        </a:blipFill>
      </dgm:spPr>
    </dgm:pt>
    <dgm:pt modelId="{292D284A-044E-4FD3-B015-39511908FBAA}" type="pres">
      <dgm:prSet presAssocID="{264A0BC9-D066-46D9-AFFA-757A408B13FB}" presName="txShp" presStyleLbl="node1" presStyleIdx="1" presStyleCnt="2" custScaleX="109067">
        <dgm:presLayoutVars>
          <dgm:bulletEnabled val="1"/>
        </dgm:presLayoutVars>
      </dgm:prSet>
      <dgm:spPr/>
    </dgm:pt>
  </dgm:ptLst>
  <dgm:cxnLst>
    <dgm:cxn modelId="{7615D973-E95B-4343-A2AA-96F12BA92182}" srcId="{0993F533-B12E-4453-B7CF-6A982162256D}" destId="{14E0CA57-E389-4BAC-8EFB-2CCACBD39940}" srcOrd="0" destOrd="0" parTransId="{091496B0-C41A-4C06-B0CC-1191FB3A59CD}" sibTransId="{DB99E28B-AF71-44DD-8A1E-167448B64045}"/>
    <dgm:cxn modelId="{D7F9138C-5529-4205-8799-DC2DFAFC002C}" srcId="{0993F533-B12E-4453-B7CF-6A982162256D}" destId="{264A0BC9-D066-46D9-AFFA-757A408B13FB}" srcOrd="1" destOrd="0" parTransId="{87F2499F-A44F-47E1-AC57-3D7C6CB18DBA}" sibTransId="{AD05DC18-4F94-44F1-AD6D-3546F2DF806E}"/>
    <dgm:cxn modelId="{EDE337B6-BA99-4E02-82FC-D2881D5737C5}" type="presOf" srcId="{14E0CA57-E389-4BAC-8EFB-2CCACBD39940}" destId="{18D11983-BD37-4130-BC52-E789CB9B74C4}" srcOrd="0" destOrd="0" presId="urn:microsoft.com/office/officeart/2005/8/layout/vList3"/>
    <dgm:cxn modelId="{41FB38D2-101F-4B92-B789-367628E414A6}" type="presOf" srcId="{0993F533-B12E-4453-B7CF-6A982162256D}" destId="{084192AE-0FEA-4F3A-BDA7-A764D3ACE2EE}" srcOrd="0" destOrd="0" presId="urn:microsoft.com/office/officeart/2005/8/layout/vList3"/>
    <dgm:cxn modelId="{93B930EE-5C9F-4862-BCEC-9CA30C5DBD81}" type="presOf" srcId="{264A0BC9-D066-46D9-AFFA-757A408B13FB}" destId="{292D284A-044E-4FD3-B015-39511908FBAA}" srcOrd="0" destOrd="0" presId="urn:microsoft.com/office/officeart/2005/8/layout/vList3"/>
    <dgm:cxn modelId="{542A7102-0613-4BD3-A258-654FF5C8D3F9}" type="presParOf" srcId="{084192AE-0FEA-4F3A-BDA7-A764D3ACE2EE}" destId="{ED419836-42DC-4E44-9855-F7FD75B7CD65}" srcOrd="0" destOrd="0" presId="urn:microsoft.com/office/officeart/2005/8/layout/vList3"/>
    <dgm:cxn modelId="{1249F0F0-BD01-4D8F-B49A-D40F4E81F112}" type="presParOf" srcId="{ED419836-42DC-4E44-9855-F7FD75B7CD65}" destId="{739D106D-949E-4E4D-99BF-9ECC7D670893}" srcOrd="0" destOrd="0" presId="urn:microsoft.com/office/officeart/2005/8/layout/vList3"/>
    <dgm:cxn modelId="{31D2D047-866D-4348-92DC-23026E86B274}" type="presParOf" srcId="{ED419836-42DC-4E44-9855-F7FD75B7CD65}" destId="{18D11983-BD37-4130-BC52-E789CB9B74C4}" srcOrd="1" destOrd="0" presId="urn:microsoft.com/office/officeart/2005/8/layout/vList3"/>
    <dgm:cxn modelId="{F89C96D3-521A-4535-B3C3-2B371E6514F8}" type="presParOf" srcId="{084192AE-0FEA-4F3A-BDA7-A764D3ACE2EE}" destId="{B07D9764-9AB0-4E13-BC2C-55E5208BF338}" srcOrd="1" destOrd="0" presId="urn:microsoft.com/office/officeart/2005/8/layout/vList3"/>
    <dgm:cxn modelId="{BC4359D9-F8D4-46DA-8D00-9D3D46258F71}" type="presParOf" srcId="{084192AE-0FEA-4F3A-BDA7-A764D3ACE2EE}" destId="{FDD1CEA7-528B-4869-9E99-CBD32A7B37A9}" srcOrd="2" destOrd="0" presId="urn:microsoft.com/office/officeart/2005/8/layout/vList3"/>
    <dgm:cxn modelId="{40BD47F2-FF4F-4EEA-923B-604614C9D040}" type="presParOf" srcId="{FDD1CEA7-528B-4869-9E99-CBD32A7B37A9}" destId="{43848EAE-31B7-491A-B089-4129C2928A72}" srcOrd="0" destOrd="0" presId="urn:microsoft.com/office/officeart/2005/8/layout/vList3"/>
    <dgm:cxn modelId="{E8877116-E216-4926-8034-B7BB427EDDFA}" type="presParOf" srcId="{FDD1CEA7-528B-4869-9E99-CBD32A7B37A9}" destId="{292D284A-044E-4FD3-B015-39511908FBA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FDF404-CFCA-4C38-802D-507497E9D47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99E9EDB-5B9B-44C6-AA7F-4D0062C86DC7}">
      <dgm:prSet/>
      <dgm:spPr/>
      <dgm:t>
        <a:bodyPr/>
        <a:lstStyle/>
        <a:p>
          <a:r>
            <a:rPr lang="ru-RU" b="1"/>
            <a:t>Информация</a:t>
          </a:r>
          <a:r>
            <a:rPr lang="ru-RU"/>
            <a:t>- все сведения, которые нас окружают</a:t>
          </a:r>
        </a:p>
      </dgm:t>
    </dgm:pt>
    <dgm:pt modelId="{4BEDFB1F-277C-4140-8469-1834CAB5B4B2}" type="parTrans" cxnId="{51771C3B-E2FD-463A-86C0-E79DD4250E1B}">
      <dgm:prSet/>
      <dgm:spPr/>
      <dgm:t>
        <a:bodyPr/>
        <a:lstStyle/>
        <a:p>
          <a:endParaRPr lang="ru-RU"/>
        </a:p>
      </dgm:t>
    </dgm:pt>
    <dgm:pt modelId="{9EF20464-B652-40D8-984D-1426D971563F}" type="sibTrans" cxnId="{51771C3B-E2FD-463A-86C0-E79DD4250E1B}">
      <dgm:prSet/>
      <dgm:spPr/>
      <dgm:t>
        <a:bodyPr/>
        <a:lstStyle/>
        <a:p>
          <a:endParaRPr lang="ru-RU"/>
        </a:p>
      </dgm:t>
    </dgm:pt>
    <dgm:pt modelId="{5DF2C3A8-E659-4FA3-87CD-E6BB078A0720}">
      <dgm:prSet/>
      <dgm:spPr/>
      <dgm:t>
        <a:bodyPr/>
        <a:lstStyle/>
        <a:p>
          <a:r>
            <a:rPr lang="ru-RU" b="1" dirty="0"/>
            <a:t>Информационные технологии </a:t>
          </a:r>
          <a:r>
            <a:rPr lang="ru-RU" dirty="0"/>
            <a:t>– процессы поиска, хранения, обработки и передачи информации</a:t>
          </a:r>
        </a:p>
      </dgm:t>
    </dgm:pt>
    <dgm:pt modelId="{9F5EBF36-A4C3-497C-AD7E-CF51FBA46B98}" type="parTrans" cxnId="{26CD913D-5E0C-4E31-B77D-DED516FE27D6}">
      <dgm:prSet/>
      <dgm:spPr/>
      <dgm:t>
        <a:bodyPr/>
        <a:lstStyle/>
        <a:p>
          <a:endParaRPr lang="ru-RU"/>
        </a:p>
      </dgm:t>
    </dgm:pt>
    <dgm:pt modelId="{1C1B0ABC-AAA6-402F-8757-CF801B701107}" type="sibTrans" cxnId="{26CD913D-5E0C-4E31-B77D-DED516FE27D6}">
      <dgm:prSet/>
      <dgm:spPr/>
      <dgm:t>
        <a:bodyPr/>
        <a:lstStyle/>
        <a:p>
          <a:endParaRPr lang="ru-RU"/>
        </a:p>
      </dgm:t>
    </dgm:pt>
    <dgm:pt modelId="{7B35C918-0C04-4EC7-9BCB-A261C5C18365}" type="pres">
      <dgm:prSet presAssocID="{ECFDF404-CFCA-4C38-802D-507497E9D471}" presName="linear" presStyleCnt="0">
        <dgm:presLayoutVars>
          <dgm:animLvl val="lvl"/>
          <dgm:resizeHandles val="exact"/>
        </dgm:presLayoutVars>
      </dgm:prSet>
      <dgm:spPr/>
    </dgm:pt>
    <dgm:pt modelId="{3D357947-875C-4A92-B08C-B9682253BFBC}" type="pres">
      <dgm:prSet presAssocID="{099E9EDB-5B9B-44C6-AA7F-4D0062C86DC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A011211-F963-4E9F-9DCD-C323CC5EA06D}" type="pres">
      <dgm:prSet presAssocID="{9EF20464-B652-40D8-984D-1426D971563F}" presName="spacer" presStyleCnt="0"/>
      <dgm:spPr/>
    </dgm:pt>
    <dgm:pt modelId="{43EC45F0-2189-463E-909D-4D6571A9DADE}" type="pres">
      <dgm:prSet presAssocID="{5DF2C3A8-E659-4FA3-87CD-E6BB078A0720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1771C3B-E2FD-463A-86C0-E79DD4250E1B}" srcId="{ECFDF404-CFCA-4C38-802D-507497E9D471}" destId="{099E9EDB-5B9B-44C6-AA7F-4D0062C86DC7}" srcOrd="0" destOrd="0" parTransId="{4BEDFB1F-277C-4140-8469-1834CAB5B4B2}" sibTransId="{9EF20464-B652-40D8-984D-1426D971563F}"/>
    <dgm:cxn modelId="{26CD913D-5E0C-4E31-B77D-DED516FE27D6}" srcId="{ECFDF404-CFCA-4C38-802D-507497E9D471}" destId="{5DF2C3A8-E659-4FA3-87CD-E6BB078A0720}" srcOrd="1" destOrd="0" parTransId="{9F5EBF36-A4C3-497C-AD7E-CF51FBA46B98}" sibTransId="{1C1B0ABC-AAA6-402F-8757-CF801B701107}"/>
    <dgm:cxn modelId="{C75FB169-0435-4760-9369-46BAA0E7E2D8}" type="presOf" srcId="{ECFDF404-CFCA-4C38-802D-507497E9D471}" destId="{7B35C918-0C04-4EC7-9BCB-A261C5C18365}" srcOrd="0" destOrd="0" presId="urn:microsoft.com/office/officeart/2005/8/layout/vList2"/>
    <dgm:cxn modelId="{624ED986-4612-40A5-B8C0-4BA4021B3CEE}" type="presOf" srcId="{5DF2C3A8-E659-4FA3-87CD-E6BB078A0720}" destId="{43EC45F0-2189-463E-909D-4D6571A9DADE}" srcOrd="0" destOrd="0" presId="urn:microsoft.com/office/officeart/2005/8/layout/vList2"/>
    <dgm:cxn modelId="{9C27D98F-6A91-48AE-B0F3-65F63DFD96AD}" type="presOf" srcId="{099E9EDB-5B9B-44C6-AA7F-4D0062C86DC7}" destId="{3D357947-875C-4A92-B08C-B9682253BFBC}" srcOrd="0" destOrd="0" presId="urn:microsoft.com/office/officeart/2005/8/layout/vList2"/>
    <dgm:cxn modelId="{40B5D501-6BF4-4761-A828-32FCBF9EE9D7}" type="presParOf" srcId="{7B35C918-0C04-4EC7-9BCB-A261C5C18365}" destId="{3D357947-875C-4A92-B08C-B9682253BFBC}" srcOrd="0" destOrd="0" presId="urn:microsoft.com/office/officeart/2005/8/layout/vList2"/>
    <dgm:cxn modelId="{2EDC8B5F-4337-403E-9D55-9DA2BA09C7C8}" type="presParOf" srcId="{7B35C918-0C04-4EC7-9BCB-A261C5C18365}" destId="{FA011211-F963-4E9F-9DCD-C323CC5EA06D}" srcOrd="1" destOrd="0" presId="urn:microsoft.com/office/officeart/2005/8/layout/vList2"/>
    <dgm:cxn modelId="{95499092-A2A1-4E3E-B235-B904F8162E43}" type="presParOf" srcId="{7B35C918-0C04-4EC7-9BCB-A261C5C18365}" destId="{43EC45F0-2189-463E-909D-4D6571A9DAD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6091D8-2F26-4AA2-947F-4AED32197EE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68F8212-6009-4AB2-B9B5-78F36AA7E078}">
      <dgm:prSet custT="1"/>
      <dgm:spPr/>
      <dgm:t>
        <a:bodyPr/>
        <a:lstStyle/>
        <a:p>
          <a:r>
            <a:rPr lang="ru-RU" sz="3200"/>
            <a:t>Летописи</a:t>
          </a:r>
        </a:p>
      </dgm:t>
    </dgm:pt>
    <dgm:pt modelId="{0171D311-1EE6-44A9-81B5-859A42F4791F}" type="parTrans" cxnId="{F5AFF57E-B7FE-4F06-B14E-5725C423B4DF}">
      <dgm:prSet/>
      <dgm:spPr/>
      <dgm:t>
        <a:bodyPr/>
        <a:lstStyle/>
        <a:p>
          <a:endParaRPr lang="ru-RU"/>
        </a:p>
      </dgm:t>
    </dgm:pt>
    <dgm:pt modelId="{589D8A24-93DC-46B9-81B7-B2505EE1EA4C}" type="sibTrans" cxnId="{F5AFF57E-B7FE-4F06-B14E-5725C423B4DF}">
      <dgm:prSet/>
      <dgm:spPr/>
      <dgm:t>
        <a:bodyPr/>
        <a:lstStyle/>
        <a:p>
          <a:endParaRPr lang="ru-RU"/>
        </a:p>
      </dgm:t>
    </dgm:pt>
    <dgm:pt modelId="{E9AAA824-6DB2-4330-B898-4FA2A79A113C}" type="pres">
      <dgm:prSet presAssocID="{236091D8-2F26-4AA2-947F-4AED32197EE6}" presName="linear" presStyleCnt="0">
        <dgm:presLayoutVars>
          <dgm:animLvl val="lvl"/>
          <dgm:resizeHandles val="exact"/>
        </dgm:presLayoutVars>
      </dgm:prSet>
      <dgm:spPr/>
    </dgm:pt>
    <dgm:pt modelId="{DFAC3940-53B2-4DD6-A6E0-D013C5D3223F}" type="pres">
      <dgm:prSet presAssocID="{068F8212-6009-4AB2-B9B5-78F36AA7E07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A61AB1F-4E4D-4AE3-BA98-9ABA26E700E0}" type="presOf" srcId="{068F8212-6009-4AB2-B9B5-78F36AA7E078}" destId="{DFAC3940-53B2-4DD6-A6E0-D013C5D3223F}" srcOrd="0" destOrd="0" presId="urn:microsoft.com/office/officeart/2005/8/layout/vList2"/>
    <dgm:cxn modelId="{F5AFF57E-B7FE-4F06-B14E-5725C423B4DF}" srcId="{236091D8-2F26-4AA2-947F-4AED32197EE6}" destId="{068F8212-6009-4AB2-B9B5-78F36AA7E078}" srcOrd="0" destOrd="0" parTransId="{0171D311-1EE6-44A9-81B5-859A42F4791F}" sibTransId="{589D8A24-93DC-46B9-81B7-B2505EE1EA4C}"/>
    <dgm:cxn modelId="{5D5123F0-C68E-4F1B-8662-C214F2B7D13B}" type="presOf" srcId="{236091D8-2F26-4AA2-947F-4AED32197EE6}" destId="{E9AAA824-6DB2-4330-B898-4FA2A79A113C}" srcOrd="0" destOrd="0" presId="urn:microsoft.com/office/officeart/2005/8/layout/vList2"/>
    <dgm:cxn modelId="{3783317B-147B-4CBB-B3AE-C9811C426CE8}" type="presParOf" srcId="{E9AAA824-6DB2-4330-B898-4FA2A79A113C}" destId="{DFAC3940-53B2-4DD6-A6E0-D013C5D3223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118C7E-AA16-4BB4-BCEC-B08A51100C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215307-8046-4B8B-8B5F-8CFBC8D9CA84}">
      <dgm:prSet phldrT="[Текст]"/>
      <dgm:spPr/>
      <dgm:t>
        <a:bodyPr/>
        <a:lstStyle/>
        <a:p>
          <a:r>
            <a:rPr lang="ru-RU" dirty="0"/>
            <a:t>Дискета</a:t>
          </a:r>
        </a:p>
      </dgm:t>
    </dgm:pt>
    <dgm:pt modelId="{4CEF8497-976E-4E7B-9FB2-AD9CE562A9BA}" type="parTrans" cxnId="{8D6A584D-E440-4E62-A7F2-5124508BD2F5}">
      <dgm:prSet/>
      <dgm:spPr/>
      <dgm:t>
        <a:bodyPr/>
        <a:lstStyle/>
        <a:p>
          <a:endParaRPr lang="ru-RU"/>
        </a:p>
      </dgm:t>
    </dgm:pt>
    <dgm:pt modelId="{E46C873D-ED8D-4EC9-AE3A-BB7CC93C7516}" type="sibTrans" cxnId="{8D6A584D-E440-4E62-A7F2-5124508BD2F5}">
      <dgm:prSet/>
      <dgm:spPr/>
      <dgm:t>
        <a:bodyPr/>
        <a:lstStyle/>
        <a:p>
          <a:endParaRPr lang="ru-RU"/>
        </a:p>
      </dgm:t>
    </dgm:pt>
    <dgm:pt modelId="{FA5893CE-01F4-4CCC-9364-1EFB0C844913}">
      <dgm:prSet phldrT="[Текст]"/>
      <dgm:spPr/>
      <dgm:t>
        <a:bodyPr/>
        <a:lstStyle/>
        <a:p>
          <a:pPr>
            <a:buNone/>
          </a:pPr>
          <a:r>
            <a:rPr lang="ru-RU" dirty="0" err="1"/>
            <a:t>Флеш</a:t>
          </a:r>
          <a:r>
            <a:rPr lang="ru-RU" dirty="0"/>
            <a:t>-карты</a:t>
          </a:r>
        </a:p>
      </dgm:t>
    </dgm:pt>
    <dgm:pt modelId="{AEDF65BF-8103-47F2-A16B-E1FA051FE3B3}" type="parTrans" cxnId="{6F41E806-ABF9-43D4-9A6C-9D4B4278C369}">
      <dgm:prSet/>
      <dgm:spPr/>
      <dgm:t>
        <a:bodyPr/>
        <a:lstStyle/>
        <a:p>
          <a:endParaRPr lang="ru-RU"/>
        </a:p>
      </dgm:t>
    </dgm:pt>
    <dgm:pt modelId="{C82B7E98-B272-4E6B-80EA-D8C6E7356651}" type="sibTrans" cxnId="{6F41E806-ABF9-43D4-9A6C-9D4B4278C369}">
      <dgm:prSet/>
      <dgm:spPr/>
      <dgm:t>
        <a:bodyPr/>
        <a:lstStyle/>
        <a:p>
          <a:endParaRPr lang="ru-RU"/>
        </a:p>
      </dgm:t>
    </dgm:pt>
    <dgm:pt modelId="{A2C8E89D-CAA0-4B2A-9852-91DD2FC403CE}">
      <dgm:prSet phldrT="[Текст]"/>
      <dgm:spPr/>
      <dgm:t>
        <a:bodyPr/>
        <a:lstStyle/>
        <a:p>
          <a:r>
            <a:rPr lang="ru-RU" dirty="0"/>
            <a:t>Облачные хранилища</a:t>
          </a:r>
        </a:p>
      </dgm:t>
    </dgm:pt>
    <dgm:pt modelId="{1BD9393D-451E-4804-A408-AF6FA9921CE8}" type="parTrans" cxnId="{208642DC-0D1B-4EAD-9C8E-E46743B5A1D5}">
      <dgm:prSet/>
      <dgm:spPr/>
      <dgm:t>
        <a:bodyPr/>
        <a:lstStyle/>
        <a:p>
          <a:endParaRPr lang="ru-RU"/>
        </a:p>
      </dgm:t>
    </dgm:pt>
    <dgm:pt modelId="{B5F04CAF-7BD9-41F2-A65B-610908478770}" type="sibTrans" cxnId="{208642DC-0D1B-4EAD-9C8E-E46743B5A1D5}">
      <dgm:prSet/>
      <dgm:spPr/>
      <dgm:t>
        <a:bodyPr/>
        <a:lstStyle/>
        <a:p>
          <a:endParaRPr lang="ru-RU"/>
        </a:p>
      </dgm:t>
    </dgm:pt>
    <dgm:pt modelId="{339D9E90-F6BC-4D4F-9C3E-85A7BAA49A73}">
      <dgm:prSet phldrT="[Текст]"/>
      <dgm:spPr/>
      <dgm:t>
        <a:bodyPr/>
        <a:lstStyle/>
        <a:p>
          <a:pPr>
            <a:buNone/>
          </a:pPr>
          <a:r>
            <a:rPr lang="ru-RU" dirty="0"/>
            <a:t>Архивные хранилища</a:t>
          </a:r>
        </a:p>
      </dgm:t>
    </dgm:pt>
    <dgm:pt modelId="{7E5EA58A-0621-4E36-8822-A0D4E2B82C7A}" type="parTrans" cxnId="{07AA3924-61B1-41F2-9D25-B91849F4733F}">
      <dgm:prSet/>
      <dgm:spPr/>
      <dgm:t>
        <a:bodyPr/>
        <a:lstStyle/>
        <a:p>
          <a:endParaRPr lang="ru-RU"/>
        </a:p>
      </dgm:t>
    </dgm:pt>
    <dgm:pt modelId="{46728A99-F9FB-402D-AE04-D0839629F673}" type="sibTrans" cxnId="{07AA3924-61B1-41F2-9D25-B91849F4733F}">
      <dgm:prSet/>
      <dgm:spPr/>
      <dgm:t>
        <a:bodyPr/>
        <a:lstStyle/>
        <a:p>
          <a:endParaRPr lang="ru-RU"/>
        </a:p>
      </dgm:t>
    </dgm:pt>
    <dgm:pt modelId="{249DE38C-B3A0-44CA-A779-94CE69C2C833}" type="pres">
      <dgm:prSet presAssocID="{2B118C7E-AA16-4BB4-BCEC-B08A51100C1E}" presName="linear" presStyleCnt="0">
        <dgm:presLayoutVars>
          <dgm:animLvl val="lvl"/>
          <dgm:resizeHandles val="exact"/>
        </dgm:presLayoutVars>
      </dgm:prSet>
      <dgm:spPr/>
    </dgm:pt>
    <dgm:pt modelId="{B2E293AE-5876-42E9-A745-A883DAB6CD1C}" type="pres">
      <dgm:prSet presAssocID="{A3215307-8046-4B8B-8B5F-8CFBC8D9CA84}" presName="parentText" presStyleLbl="node1" presStyleIdx="0" presStyleCnt="2" custScaleX="18846" custScaleY="35146" custLinFactNeighborX="-18313" custLinFactNeighborY="-51968">
        <dgm:presLayoutVars>
          <dgm:chMax val="0"/>
          <dgm:bulletEnabled val="1"/>
        </dgm:presLayoutVars>
      </dgm:prSet>
      <dgm:spPr/>
    </dgm:pt>
    <dgm:pt modelId="{2A59CBB9-86BD-4752-B514-0F530FEB0D05}" type="pres">
      <dgm:prSet presAssocID="{A3215307-8046-4B8B-8B5F-8CFBC8D9CA84}" presName="childText" presStyleLbl="revTx" presStyleIdx="0" presStyleCnt="2" custScaleX="18753" custScaleY="34304" custLinFactY="100000" custLinFactNeighborX="-35620" custLinFactNeighborY="126060">
        <dgm:presLayoutVars>
          <dgm:bulletEnabled val="1"/>
        </dgm:presLayoutVars>
      </dgm:prSet>
      <dgm:spPr/>
    </dgm:pt>
    <dgm:pt modelId="{FF2E2872-B8EC-49AE-BF7F-45E7003334FE}" type="pres">
      <dgm:prSet presAssocID="{A2C8E89D-CAA0-4B2A-9852-91DD2FC403CE}" presName="parentText" presStyleLbl="node1" presStyleIdx="1" presStyleCnt="2" custScaleX="27816" custScaleY="38701" custLinFactY="42883" custLinFactNeighborX="-5532" custLinFactNeighborY="100000">
        <dgm:presLayoutVars>
          <dgm:chMax val="0"/>
          <dgm:bulletEnabled val="1"/>
        </dgm:presLayoutVars>
      </dgm:prSet>
      <dgm:spPr/>
    </dgm:pt>
    <dgm:pt modelId="{14358E1E-390F-4439-837B-A4836DE12FC1}" type="pres">
      <dgm:prSet presAssocID="{A2C8E89D-CAA0-4B2A-9852-91DD2FC403CE}" presName="childText" presStyleLbl="revTx" presStyleIdx="1" presStyleCnt="2" custScaleX="30942" custScaleY="55801" custLinFactNeighborX="34055" custLinFactNeighborY="88358">
        <dgm:presLayoutVars>
          <dgm:bulletEnabled val="1"/>
        </dgm:presLayoutVars>
      </dgm:prSet>
      <dgm:spPr/>
    </dgm:pt>
  </dgm:ptLst>
  <dgm:cxnLst>
    <dgm:cxn modelId="{6F41E806-ABF9-43D4-9A6C-9D4B4278C369}" srcId="{A3215307-8046-4B8B-8B5F-8CFBC8D9CA84}" destId="{FA5893CE-01F4-4CCC-9364-1EFB0C844913}" srcOrd="0" destOrd="0" parTransId="{AEDF65BF-8103-47F2-A16B-E1FA051FE3B3}" sibTransId="{C82B7E98-B272-4E6B-80EA-D8C6E7356651}"/>
    <dgm:cxn modelId="{07AA3924-61B1-41F2-9D25-B91849F4733F}" srcId="{A2C8E89D-CAA0-4B2A-9852-91DD2FC403CE}" destId="{339D9E90-F6BC-4D4F-9C3E-85A7BAA49A73}" srcOrd="0" destOrd="0" parTransId="{7E5EA58A-0621-4E36-8822-A0D4E2B82C7A}" sibTransId="{46728A99-F9FB-402D-AE04-D0839629F673}"/>
    <dgm:cxn modelId="{B4B5375C-65D0-4AB2-B35D-87706356F39F}" type="presOf" srcId="{339D9E90-F6BC-4D4F-9C3E-85A7BAA49A73}" destId="{14358E1E-390F-4439-837B-A4836DE12FC1}" srcOrd="0" destOrd="0" presId="urn:microsoft.com/office/officeart/2005/8/layout/vList2"/>
    <dgm:cxn modelId="{9335484D-A43D-4177-8416-5D922BFEDA41}" type="presOf" srcId="{A3215307-8046-4B8B-8B5F-8CFBC8D9CA84}" destId="{B2E293AE-5876-42E9-A745-A883DAB6CD1C}" srcOrd="0" destOrd="0" presId="urn:microsoft.com/office/officeart/2005/8/layout/vList2"/>
    <dgm:cxn modelId="{8D6A584D-E440-4E62-A7F2-5124508BD2F5}" srcId="{2B118C7E-AA16-4BB4-BCEC-B08A51100C1E}" destId="{A3215307-8046-4B8B-8B5F-8CFBC8D9CA84}" srcOrd="0" destOrd="0" parTransId="{4CEF8497-976E-4E7B-9FB2-AD9CE562A9BA}" sibTransId="{E46C873D-ED8D-4EC9-AE3A-BB7CC93C7516}"/>
    <dgm:cxn modelId="{BBFDCD58-1A2D-4D60-BB00-D2A2A0E1B631}" type="presOf" srcId="{A2C8E89D-CAA0-4B2A-9852-91DD2FC403CE}" destId="{FF2E2872-B8EC-49AE-BF7F-45E7003334FE}" srcOrd="0" destOrd="0" presId="urn:microsoft.com/office/officeart/2005/8/layout/vList2"/>
    <dgm:cxn modelId="{EFBB8992-8DC3-4AB2-B7C5-BAE2E9383C9E}" type="presOf" srcId="{FA5893CE-01F4-4CCC-9364-1EFB0C844913}" destId="{2A59CBB9-86BD-4752-B514-0F530FEB0D05}" srcOrd="0" destOrd="0" presId="urn:microsoft.com/office/officeart/2005/8/layout/vList2"/>
    <dgm:cxn modelId="{49DF9DC1-1333-4254-8798-49E60B8B1163}" type="presOf" srcId="{2B118C7E-AA16-4BB4-BCEC-B08A51100C1E}" destId="{249DE38C-B3A0-44CA-A779-94CE69C2C833}" srcOrd="0" destOrd="0" presId="urn:microsoft.com/office/officeart/2005/8/layout/vList2"/>
    <dgm:cxn modelId="{208642DC-0D1B-4EAD-9C8E-E46743B5A1D5}" srcId="{2B118C7E-AA16-4BB4-BCEC-B08A51100C1E}" destId="{A2C8E89D-CAA0-4B2A-9852-91DD2FC403CE}" srcOrd="1" destOrd="0" parTransId="{1BD9393D-451E-4804-A408-AF6FA9921CE8}" sibTransId="{B5F04CAF-7BD9-41F2-A65B-610908478770}"/>
    <dgm:cxn modelId="{8B460524-28E4-4EFB-BE2E-770DB8983F9F}" type="presParOf" srcId="{249DE38C-B3A0-44CA-A779-94CE69C2C833}" destId="{B2E293AE-5876-42E9-A745-A883DAB6CD1C}" srcOrd="0" destOrd="0" presId="urn:microsoft.com/office/officeart/2005/8/layout/vList2"/>
    <dgm:cxn modelId="{1D4634DA-696B-41B4-8951-CBD0627DBF77}" type="presParOf" srcId="{249DE38C-B3A0-44CA-A779-94CE69C2C833}" destId="{2A59CBB9-86BD-4752-B514-0F530FEB0D05}" srcOrd="1" destOrd="0" presId="urn:microsoft.com/office/officeart/2005/8/layout/vList2"/>
    <dgm:cxn modelId="{0A1DB961-49D1-46A5-9DD2-F78CACF09EC1}" type="presParOf" srcId="{249DE38C-B3A0-44CA-A779-94CE69C2C833}" destId="{FF2E2872-B8EC-49AE-BF7F-45E7003334FE}" srcOrd="2" destOrd="0" presId="urn:microsoft.com/office/officeart/2005/8/layout/vList2"/>
    <dgm:cxn modelId="{9713C336-EB2D-491C-9590-713841FFC891}" type="presParOf" srcId="{249DE38C-B3A0-44CA-A779-94CE69C2C833}" destId="{14358E1E-390F-4439-837B-A4836DE12FC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5AFE40-178D-4E7E-BFFF-068148132C28}" type="doc">
      <dgm:prSet loTypeId="urn:microsoft.com/office/officeart/2005/8/layout/list1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6A41E949-E29D-43E5-BE60-2F8E705211ED}">
      <dgm:prSet phldrT="[Текст]"/>
      <dgm:spPr/>
      <dgm:t>
        <a:bodyPr/>
        <a:lstStyle/>
        <a:p>
          <a:pPr algn="ctr"/>
          <a:r>
            <a:rPr lang="ru-RU" dirty="0"/>
            <a:t>Кварц</a:t>
          </a:r>
        </a:p>
      </dgm:t>
    </dgm:pt>
    <dgm:pt modelId="{BCF2424C-6751-473F-A892-4FB4DAA12423}" type="parTrans" cxnId="{133AADB6-76D4-42EA-A8B5-4D3054C71C8F}">
      <dgm:prSet/>
      <dgm:spPr/>
      <dgm:t>
        <a:bodyPr/>
        <a:lstStyle/>
        <a:p>
          <a:endParaRPr lang="ru-RU"/>
        </a:p>
      </dgm:t>
    </dgm:pt>
    <dgm:pt modelId="{BCCEDC59-23F8-4CCC-95C2-A72C7BE1BDEB}" type="sibTrans" cxnId="{133AADB6-76D4-42EA-A8B5-4D3054C71C8F}">
      <dgm:prSet/>
      <dgm:spPr/>
      <dgm:t>
        <a:bodyPr/>
        <a:lstStyle/>
        <a:p>
          <a:endParaRPr lang="ru-RU"/>
        </a:p>
      </dgm:t>
    </dgm:pt>
    <dgm:pt modelId="{B18146EE-022D-4F18-A155-70C14334759A}">
      <dgm:prSet phldrT="[Текст]"/>
      <dgm:spPr/>
      <dgm:t>
        <a:bodyPr/>
        <a:lstStyle/>
        <a:p>
          <a:r>
            <a:rPr lang="ru-RU" dirty="0"/>
            <a:t>Кварцевые диски</a:t>
          </a:r>
        </a:p>
      </dgm:t>
    </dgm:pt>
    <dgm:pt modelId="{AC9CD419-52B1-4CA0-84A7-E771BACAED1C}" type="parTrans" cxnId="{5B1A41AF-62B7-48A4-B13E-89D03E966F32}">
      <dgm:prSet/>
      <dgm:spPr/>
      <dgm:t>
        <a:bodyPr/>
        <a:lstStyle/>
        <a:p>
          <a:endParaRPr lang="ru-RU"/>
        </a:p>
      </dgm:t>
    </dgm:pt>
    <dgm:pt modelId="{5C18D530-692B-408F-805A-0CED14394013}" type="sibTrans" cxnId="{5B1A41AF-62B7-48A4-B13E-89D03E966F32}">
      <dgm:prSet/>
      <dgm:spPr/>
      <dgm:t>
        <a:bodyPr/>
        <a:lstStyle/>
        <a:p>
          <a:endParaRPr lang="ru-RU"/>
        </a:p>
      </dgm:t>
    </dgm:pt>
    <dgm:pt modelId="{2527AD6F-556F-42DB-BE8D-70DFFDD0C028}" type="pres">
      <dgm:prSet presAssocID="{9D5AFE40-178D-4E7E-BFFF-068148132C28}" presName="linear" presStyleCnt="0">
        <dgm:presLayoutVars>
          <dgm:dir/>
          <dgm:animLvl val="lvl"/>
          <dgm:resizeHandles val="exact"/>
        </dgm:presLayoutVars>
      </dgm:prSet>
      <dgm:spPr/>
    </dgm:pt>
    <dgm:pt modelId="{2FE06B0B-053A-4242-8121-ECEE5FCAB53D}" type="pres">
      <dgm:prSet presAssocID="{6A41E949-E29D-43E5-BE60-2F8E705211ED}" presName="parentLin" presStyleCnt="0"/>
      <dgm:spPr/>
    </dgm:pt>
    <dgm:pt modelId="{6E00C212-25C5-4379-94CE-1B1F53CC21F1}" type="pres">
      <dgm:prSet presAssocID="{6A41E949-E29D-43E5-BE60-2F8E705211ED}" presName="parentLeftMargin" presStyleLbl="node1" presStyleIdx="0" presStyleCnt="2"/>
      <dgm:spPr/>
    </dgm:pt>
    <dgm:pt modelId="{8FA21B99-77DC-4CD5-A196-D679291A24F5}" type="pres">
      <dgm:prSet presAssocID="{6A41E949-E29D-43E5-BE60-2F8E705211ED}" presName="parentText" presStyleLbl="node1" presStyleIdx="0" presStyleCnt="2" custScaleX="33616" custScaleY="41857" custLinFactY="40692" custLinFactNeighborX="33051" custLinFactNeighborY="100000">
        <dgm:presLayoutVars>
          <dgm:chMax val="0"/>
          <dgm:bulletEnabled val="1"/>
        </dgm:presLayoutVars>
      </dgm:prSet>
      <dgm:spPr/>
    </dgm:pt>
    <dgm:pt modelId="{4DC58404-4925-44E1-9A3F-CFB052BCAEDD}" type="pres">
      <dgm:prSet presAssocID="{6A41E949-E29D-43E5-BE60-2F8E705211ED}" presName="negativeSpace" presStyleCnt="0"/>
      <dgm:spPr/>
    </dgm:pt>
    <dgm:pt modelId="{6410134D-7310-4940-A135-A10F231733DF}" type="pres">
      <dgm:prSet presAssocID="{6A41E949-E29D-43E5-BE60-2F8E705211ED}" presName="childText" presStyleLbl="conFgAcc1" presStyleIdx="0" presStyleCnt="2" custScaleX="37183" custScaleY="37193" custLinFactY="200000" custLinFactNeighborX="-77432" custLinFactNeighborY="249937">
        <dgm:presLayoutVars>
          <dgm:bulletEnabled val="1"/>
        </dgm:presLayoutVars>
      </dgm:prSet>
      <dgm:spPr/>
    </dgm:pt>
    <dgm:pt modelId="{FD424EC9-FA43-46D4-94B4-4AAD4661F11F}" type="pres">
      <dgm:prSet presAssocID="{BCCEDC59-23F8-4CCC-95C2-A72C7BE1BDEB}" presName="spaceBetweenRectangles" presStyleCnt="0"/>
      <dgm:spPr/>
    </dgm:pt>
    <dgm:pt modelId="{7940B298-B8B8-4B77-BF9E-3175169BB343}" type="pres">
      <dgm:prSet presAssocID="{B18146EE-022D-4F18-A155-70C14334759A}" presName="parentLin" presStyleCnt="0"/>
      <dgm:spPr/>
    </dgm:pt>
    <dgm:pt modelId="{406C1ED9-F67A-4520-93A3-1BF7D801632C}" type="pres">
      <dgm:prSet presAssocID="{B18146EE-022D-4F18-A155-70C14334759A}" presName="parentLeftMargin" presStyleLbl="node1" presStyleIdx="0" presStyleCnt="2"/>
      <dgm:spPr/>
    </dgm:pt>
    <dgm:pt modelId="{C2139A46-C00D-487D-9627-4C140815D958}" type="pres">
      <dgm:prSet presAssocID="{B18146EE-022D-4F18-A155-70C14334759A}" presName="parentText" presStyleLbl="node1" presStyleIdx="1" presStyleCnt="2" custScaleX="55840" custScaleY="42469" custLinFactX="68002" custLinFactY="206" custLinFactNeighborX="100000" custLinFactNeighborY="100000">
        <dgm:presLayoutVars>
          <dgm:chMax val="0"/>
          <dgm:bulletEnabled val="1"/>
        </dgm:presLayoutVars>
      </dgm:prSet>
      <dgm:spPr/>
    </dgm:pt>
    <dgm:pt modelId="{DBA26AA6-2704-4640-8A48-3B915494F0BE}" type="pres">
      <dgm:prSet presAssocID="{B18146EE-022D-4F18-A155-70C14334759A}" presName="negativeSpace" presStyleCnt="0"/>
      <dgm:spPr/>
    </dgm:pt>
    <dgm:pt modelId="{A6C6EF11-D67E-42C0-A582-5C3F1E91E757}" type="pres">
      <dgm:prSet presAssocID="{B18146EE-022D-4F18-A155-70C14334759A}" presName="childText" presStyleLbl="conFgAcc1" presStyleIdx="1" presStyleCnt="2" custScaleX="46212" custScaleY="40066" custLinFactY="81218" custLinFactNeighborX="53582" custLinFactNeighborY="100000">
        <dgm:presLayoutVars>
          <dgm:bulletEnabled val="1"/>
        </dgm:presLayoutVars>
      </dgm:prSet>
      <dgm:spPr/>
    </dgm:pt>
  </dgm:ptLst>
  <dgm:cxnLst>
    <dgm:cxn modelId="{AFAEE459-152C-4363-BCF5-33228E76C9D1}" type="presOf" srcId="{9D5AFE40-178D-4E7E-BFFF-068148132C28}" destId="{2527AD6F-556F-42DB-BE8D-70DFFDD0C028}" srcOrd="0" destOrd="0" presId="urn:microsoft.com/office/officeart/2005/8/layout/list1"/>
    <dgm:cxn modelId="{5FBA627B-186A-484B-8DAA-FDE1CC35DC55}" type="presOf" srcId="{6A41E949-E29D-43E5-BE60-2F8E705211ED}" destId="{6E00C212-25C5-4379-94CE-1B1F53CC21F1}" srcOrd="0" destOrd="0" presId="urn:microsoft.com/office/officeart/2005/8/layout/list1"/>
    <dgm:cxn modelId="{5B1A41AF-62B7-48A4-B13E-89D03E966F32}" srcId="{9D5AFE40-178D-4E7E-BFFF-068148132C28}" destId="{B18146EE-022D-4F18-A155-70C14334759A}" srcOrd="1" destOrd="0" parTransId="{AC9CD419-52B1-4CA0-84A7-E771BACAED1C}" sibTransId="{5C18D530-692B-408F-805A-0CED14394013}"/>
    <dgm:cxn modelId="{133AADB6-76D4-42EA-A8B5-4D3054C71C8F}" srcId="{9D5AFE40-178D-4E7E-BFFF-068148132C28}" destId="{6A41E949-E29D-43E5-BE60-2F8E705211ED}" srcOrd="0" destOrd="0" parTransId="{BCF2424C-6751-473F-A892-4FB4DAA12423}" sibTransId="{BCCEDC59-23F8-4CCC-95C2-A72C7BE1BDEB}"/>
    <dgm:cxn modelId="{B31196CE-1542-45EF-A2C9-70343D9DCEC0}" type="presOf" srcId="{B18146EE-022D-4F18-A155-70C14334759A}" destId="{406C1ED9-F67A-4520-93A3-1BF7D801632C}" srcOrd="0" destOrd="0" presId="urn:microsoft.com/office/officeart/2005/8/layout/list1"/>
    <dgm:cxn modelId="{25F3AAEA-9E56-4C54-9810-C8E44DD292CF}" type="presOf" srcId="{6A41E949-E29D-43E5-BE60-2F8E705211ED}" destId="{8FA21B99-77DC-4CD5-A196-D679291A24F5}" srcOrd="1" destOrd="0" presId="urn:microsoft.com/office/officeart/2005/8/layout/list1"/>
    <dgm:cxn modelId="{5A58F3F7-D6BD-420F-8D6B-4D25C0FED1AC}" type="presOf" srcId="{B18146EE-022D-4F18-A155-70C14334759A}" destId="{C2139A46-C00D-487D-9627-4C140815D958}" srcOrd="1" destOrd="0" presId="urn:microsoft.com/office/officeart/2005/8/layout/list1"/>
    <dgm:cxn modelId="{EB3FAAE9-3A06-4E2C-9888-96AED691EA52}" type="presParOf" srcId="{2527AD6F-556F-42DB-BE8D-70DFFDD0C028}" destId="{2FE06B0B-053A-4242-8121-ECEE5FCAB53D}" srcOrd="0" destOrd="0" presId="urn:microsoft.com/office/officeart/2005/8/layout/list1"/>
    <dgm:cxn modelId="{04C49062-3223-4E5D-B67C-B3C12FAF7585}" type="presParOf" srcId="{2FE06B0B-053A-4242-8121-ECEE5FCAB53D}" destId="{6E00C212-25C5-4379-94CE-1B1F53CC21F1}" srcOrd="0" destOrd="0" presId="urn:microsoft.com/office/officeart/2005/8/layout/list1"/>
    <dgm:cxn modelId="{9C7D6CD3-D31F-4E02-8BFB-CF267E26C515}" type="presParOf" srcId="{2FE06B0B-053A-4242-8121-ECEE5FCAB53D}" destId="{8FA21B99-77DC-4CD5-A196-D679291A24F5}" srcOrd="1" destOrd="0" presId="urn:microsoft.com/office/officeart/2005/8/layout/list1"/>
    <dgm:cxn modelId="{357BC205-8B06-4A98-9D71-9BC9BD7A7AE2}" type="presParOf" srcId="{2527AD6F-556F-42DB-BE8D-70DFFDD0C028}" destId="{4DC58404-4925-44E1-9A3F-CFB052BCAEDD}" srcOrd="1" destOrd="0" presId="urn:microsoft.com/office/officeart/2005/8/layout/list1"/>
    <dgm:cxn modelId="{D7A512C8-64D9-4B52-982C-345E1E87F4A2}" type="presParOf" srcId="{2527AD6F-556F-42DB-BE8D-70DFFDD0C028}" destId="{6410134D-7310-4940-A135-A10F231733DF}" srcOrd="2" destOrd="0" presId="urn:microsoft.com/office/officeart/2005/8/layout/list1"/>
    <dgm:cxn modelId="{AD687A06-6055-4D8D-8F72-0FC7F451CD37}" type="presParOf" srcId="{2527AD6F-556F-42DB-BE8D-70DFFDD0C028}" destId="{FD424EC9-FA43-46D4-94B4-4AAD4661F11F}" srcOrd="3" destOrd="0" presId="urn:microsoft.com/office/officeart/2005/8/layout/list1"/>
    <dgm:cxn modelId="{F82CAFFD-5CCD-4603-97E5-2965EC3411C3}" type="presParOf" srcId="{2527AD6F-556F-42DB-BE8D-70DFFDD0C028}" destId="{7940B298-B8B8-4B77-BF9E-3175169BB343}" srcOrd="4" destOrd="0" presId="urn:microsoft.com/office/officeart/2005/8/layout/list1"/>
    <dgm:cxn modelId="{9FA7EF52-D09D-4E57-A822-D9AB3CF66A89}" type="presParOf" srcId="{7940B298-B8B8-4B77-BF9E-3175169BB343}" destId="{406C1ED9-F67A-4520-93A3-1BF7D801632C}" srcOrd="0" destOrd="0" presId="urn:microsoft.com/office/officeart/2005/8/layout/list1"/>
    <dgm:cxn modelId="{29A12E60-C482-4D28-B703-1682A957133B}" type="presParOf" srcId="{7940B298-B8B8-4B77-BF9E-3175169BB343}" destId="{C2139A46-C00D-487D-9627-4C140815D958}" srcOrd="1" destOrd="0" presId="urn:microsoft.com/office/officeart/2005/8/layout/list1"/>
    <dgm:cxn modelId="{DFBF1D61-BB9C-41D8-918F-578DFFAA5D5F}" type="presParOf" srcId="{2527AD6F-556F-42DB-BE8D-70DFFDD0C028}" destId="{DBA26AA6-2704-4640-8A48-3B915494F0BE}" srcOrd="5" destOrd="0" presId="urn:microsoft.com/office/officeart/2005/8/layout/list1"/>
    <dgm:cxn modelId="{0B2FB462-1BF9-4A16-A258-B9055E19E362}" type="presParOf" srcId="{2527AD6F-556F-42DB-BE8D-70DFFDD0C028}" destId="{A6C6EF11-D67E-42C0-A582-5C3F1E91E75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78E5B8D-51EB-4F30-A7E7-F74A5608744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4F94588-2DCC-4FF0-8024-C5423623ACEE}">
      <dgm:prSet/>
      <dgm:spPr/>
      <dgm:t>
        <a:bodyPr/>
        <a:lstStyle/>
        <a:p>
          <a:r>
            <a:rPr lang="ru-RU" baseline="0"/>
            <a:t>Изменение данных ДНК</a:t>
          </a:r>
          <a:endParaRPr lang="ru-RU"/>
        </a:p>
      </dgm:t>
    </dgm:pt>
    <dgm:pt modelId="{5596E40A-B5EF-4939-9031-E367A757618A}" type="parTrans" cxnId="{73F01637-9043-403F-A03C-6E966812ACF1}">
      <dgm:prSet/>
      <dgm:spPr/>
      <dgm:t>
        <a:bodyPr/>
        <a:lstStyle/>
        <a:p>
          <a:endParaRPr lang="ru-RU"/>
        </a:p>
      </dgm:t>
    </dgm:pt>
    <dgm:pt modelId="{D385EA81-59B4-4F76-9DF6-16E26AEF2389}" type="sibTrans" cxnId="{73F01637-9043-403F-A03C-6E966812ACF1}">
      <dgm:prSet/>
      <dgm:spPr/>
      <dgm:t>
        <a:bodyPr/>
        <a:lstStyle/>
        <a:p>
          <a:endParaRPr lang="ru-RU"/>
        </a:p>
      </dgm:t>
    </dgm:pt>
    <dgm:pt modelId="{F2912154-0C7A-4F13-B0A3-A5365FBA1AB5}" type="pres">
      <dgm:prSet presAssocID="{578E5B8D-51EB-4F30-A7E7-F74A56087440}" presName="linear" presStyleCnt="0">
        <dgm:presLayoutVars>
          <dgm:dir/>
          <dgm:animLvl val="lvl"/>
          <dgm:resizeHandles val="exact"/>
        </dgm:presLayoutVars>
      </dgm:prSet>
      <dgm:spPr/>
    </dgm:pt>
    <dgm:pt modelId="{456249DF-96FA-49E4-9764-58B52669497E}" type="pres">
      <dgm:prSet presAssocID="{84F94588-2DCC-4FF0-8024-C5423623ACEE}" presName="parentLin" presStyleCnt="0"/>
      <dgm:spPr/>
    </dgm:pt>
    <dgm:pt modelId="{4AD43139-32F9-4548-AEAD-1DF2D47A6547}" type="pres">
      <dgm:prSet presAssocID="{84F94588-2DCC-4FF0-8024-C5423623ACEE}" presName="parentLeftMargin" presStyleLbl="node1" presStyleIdx="0" presStyleCnt="1"/>
      <dgm:spPr/>
    </dgm:pt>
    <dgm:pt modelId="{8DA5A5A6-378A-4522-8C68-B56DBC4766D7}" type="pres">
      <dgm:prSet presAssocID="{84F94588-2DCC-4FF0-8024-C5423623ACEE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55C8CD61-40D2-48CA-8E0A-85C499170C9F}" type="pres">
      <dgm:prSet presAssocID="{84F94588-2DCC-4FF0-8024-C5423623ACEE}" presName="negativeSpace" presStyleCnt="0"/>
      <dgm:spPr/>
    </dgm:pt>
    <dgm:pt modelId="{F0B4EC46-9F68-471A-9D02-C98B29B1F460}" type="pres">
      <dgm:prSet presAssocID="{84F94588-2DCC-4FF0-8024-C5423623ACEE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73F01637-9043-403F-A03C-6E966812ACF1}" srcId="{578E5B8D-51EB-4F30-A7E7-F74A56087440}" destId="{84F94588-2DCC-4FF0-8024-C5423623ACEE}" srcOrd="0" destOrd="0" parTransId="{5596E40A-B5EF-4939-9031-E367A757618A}" sibTransId="{D385EA81-59B4-4F76-9DF6-16E26AEF2389}"/>
    <dgm:cxn modelId="{3FFF928B-0BEE-41F1-A07B-0C0223AFADAF}" type="presOf" srcId="{578E5B8D-51EB-4F30-A7E7-F74A56087440}" destId="{F2912154-0C7A-4F13-B0A3-A5365FBA1AB5}" srcOrd="0" destOrd="0" presId="urn:microsoft.com/office/officeart/2005/8/layout/list1"/>
    <dgm:cxn modelId="{D271D3CE-CE76-40F4-A36E-E09490C044A8}" type="presOf" srcId="{84F94588-2DCC-4FF0-8024-C5423623ACEE}" destId="{4AD43139-32F9-4548-AEAD-1DF2D47A6547}" srcOrd="0" destOrd="0" presId="urn:microsoft.com/office/officeart/2005/8/layout/list1"/>
    <dgm:cxn modelId="{8AB1BCEE-7569-4B9C-A2F2-CB182B0F5C9F}" type="presOf" srcId="{84F94588-2DCC-4FF0-8024-C5423623ACEE}" destId="{8DA5A5A6-378A-4522-8C68-B56DBC4766D7}" srcOrd="1" destOrd="0" presId="urn:microsoft.com/office/officeart/2005/8/layout/list1"/>
    <dgm:cxn modelId="{17398B58-8C73-4CA7-93B2-740D434A5783}" type="presParOf" srcId="{F2912154-0C7A-4F13-B0A3-A5365FBA1AB5}" destId="{456249DF-96FA-49E4-9764-58B52669497E}" srcOrd="0" destOrd="0" presId="urn:microsoft.com/office/officeart/2005/8/layout/list1"/>
    <dgm:cxn modelId="{A6265A11-2916-4358-9213-37DFE4FFA1D0}" type="presParOf" srcId="{456249DF-96FA-49E4-9764-58B52669497E}" destId="{4AD43139-32F9-4548-AEAD-1DF2D47A6547}" srcOrd="0" destOrd="0" presId="urn:microsoft.com/office/officeart/2005/8/layout/list1"/>
    <dgm:cxn modelId="{0BFE1FE7-B355-46DE-832C-DBEA992F0D25}" type="presParOf" srcId="{456249DF-96FA-49E4-9764-58B52669497E}" destId="{8DA5A5A6-378A-4522-8C68-B56DBC4766D7}" srcOrd="1" destOrd="0" presId="urn:microsoft.com/office/officeart/2005/8/layout/list1"/>
    <dgm:cxn modelId="{4D4D7070-7D50-4AB1-9518-34902174261B}" type="presParOf" srcId="{F2912154-0C7A-4F13-B0A3-A5365FBA1AB5}" destId="{55C8CD61-40D2-48CA-8E0A-85C499170C9F}" srcOrd="1" destOrd="0" presId="urn:microsoft.com/office/officeart/2005/8/layout/list1"/>
    <dgm:cxn modelId="{99E13141-AFA1-4A2E-8EAF-FF2DB8432E98}" type="presParOf" srcId="{F2912154-0C7A-4F13-B0A3-A5365FBA1AB5}" destId="{F0B4EC46-9F68-471A-9D02-C98B29B1F460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42F6F3-15A2-49B4-BD10-10D3A0478F33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ru-RU"/>
        </a:p>
      </dgm:t>
    </dgm:pt>
    <dgm:pt modelId="{8496C848-FB17-44A3-8CA3-1AB45E2D4988}">
      <dgm:prSet/>
      <dgm:spPr/>
      <dgm:t>
        <a:bodyPr/>
        <a:lstStyle/>
        <a:p>
          <a:r>
            <a:rPr lang="ru-RU" baseline="0"/>
            <a:t>Чип- носитель информации будущего</a:t>
          </a:r>
          <a:endParaRPr lang="ru-RU"/>
        </a:p>
      </dgm:t>
    </dgm:pt>
    <dgm:pt modelId="{0D59C50F-212F-452F-8F19-5D5A97A8C61B}" type="parTrans" cxnId="{58D18DEF-623B-49D3-93AF-37BFF6200396}">
      <dgm:prSet/>
      <dgm:spPr/>
      <dgm:t>
        <a:bodyPr/>
        <a:lstStyle/>
        <a:p>
          <a:endParaRPr lang="ru-RU"/>
        </a:p>
      </dgm:t>
    </dgm:pt>
    <dgm:pt modelId="{478C16C9-60AC-47C4-B4DC-B627E94BEFC7}" type="sibTrans" cxnId="{58D18DEF-623B-49D3-93AF-37BFF6200396}">
      <dgm:prSet/>
      <dgm:spPr/>
      <dgm:t>
        <a:bodyPr/>
        <a:lstStyle/>
        <a:p>
          <a:endParaRPr lang="ru-RU"/>
        </a:p>
      </dgm:t>
    </dgm:pt>
    <dgm:pt modelId="{F1B2A1F5-D0F1-4B7F-A135-A9463374D9AE}" type="pres">
      <dgm:prSet presAssocID="{5E42F6F3-15A2-49B4-BD10-10D3A0478F33}" presName="linear" presStyleCnt="0">
        <dgm:presLayoutVars>
          <dgm:dir/>
          <dgm:animLvl val="lvl"/>
          <dgm:resizeHandles val="exact"/>
        </dgm:presLayoutVars>
      </dgm:prSet>
      <dgm:spPr/>
    </dgm:pt>
    <dgm:pt modelId="{31E1A796-4470-4D5A-B991-A5353979C3A4}" type="pres">
      <dgm:prSet presAssocID="{8496C848-FB17-44A3-8CA3-1AB45E2D4988}" presName="parentLin" presStyleCnt="0"/>
      <dgm:spPr/>
    </dgm:pt>
    <dgm:pt modelId="{524786C9-8EA7-48B6-94DC-B466546FAD83}" type="pres">
      <dgm:prSet presAssocID="{8496C848-FB17-44A3-8CA3-1AB45E2D4988}" presName="parentLeftMargin" presStyleLbl="node1" presStyleIdx="0" presStyleCnt="1"/>
      <dgm:spPr/>
    </dgm:pt>
    <dgm:pt modelId="{9D5012F9-0BEB-4BDA-B075-1125905EE530}" type="pres">
      <dgm:prSet presAssocID="{8496C848-FB17-44A3-8CA3-1AB45E2D498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2DEEB59F-68F0-4E49-ABD8-220F0251DEAE}" type="pres">
      <dgm:prSet presAssocID="{8496C848-FB17-44A3-8CA3-1AB45E2D4988}" presName="negativeSpace" presStyleCnt="0"/>
      <dgm:spPr/>
    </dgm:pt>
    <dgm:pt modelId="{61FA3230-C142-43EA-A0C7-2B24A146903A}" type="pres">
      <dgm:prSet presAssocID="{8496C848-FB17-44A3-8CA3-1AB45E2D4988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14F61512-1D74-4805-85A0-63602B627FB8}" type="presOf" srcId="{8496C848-FB17-44A3-8CA3-1AB45E2D4988}" destId="{524786C9-8EA7-48B6-94DC-B466546FAD83}" srcOrd="0" destOrd="0" presId="urn:microsoft.com/office/officeart/2005/8/layout/list1"/>
    <dgm:cxn modelId="{CBA43AB0-FD96-49A0-AF2D-5BD1894AD7EB}" type="presOf" srcId="{5E42F6F3-15A2-49B4-BD10-10D3A0478F33}" destId="{F1B2A1F5-D0F1-4B7F-A135-A9463374D9AE}" srcOrd="0" destOrd="0" presId="urn:microsoft.com/office/officeart/2005/8/layout/list1"/>
    <dgm:cxn modelId="{EFC023B4-69D9-4128-A21F-895F1F1764D8}" type="presOf" srcId="{8496C848-FB17-44A3-8CA3-1AB45E2D4988}" destId="{9D5012F9-0BEB-4BDA-B075-1125905EE530}" srcOrd="1" destOrd="0" presId="urn:microsoft.com/office/officeart/2005/8/layout/list1"/>
    <dgm:cxn modelId="{58D18DEF-623B-49D3-93AF-37BFF6200396}" srcId="{5E42F6F3-15A2-49B4-BD10-10D3A0478F33}" destId="{8496C848-FB17-44A3-8CA3-1AB45E2D4988}" srcOrd="0" destOrd="0" parTransId="{0D59C50F-212F-452F-8F19-5D5A97A8C61B}" sibTransId="{478C16C9-60AC-47C4-B4DC-B627E94BEFC7}"/>
    <dgm:cxn modelId="{E6A2ADD3-2878-49D1-952B-6E274AEDF0ED}" type="presParOf" srcId="{F1B2A1F5-D0F1-4B7F-A135-A9463374D9AE}" destId="{31E1A796-4470-4D5A-B991-A5353979C3A4}" srcOrd="0" destOrd="0" presId="urn:microsoft.com/office/officeart/2005/8/layout/list1"/>
    <dgm:cxn modelId="{690D8A94-7ADF-4E42-9080-55F89179691D}" type="presParOf" srcId="{31E1A796-4470-4D5A-B991-A5353979C3A4}" destId="{524786C9-8EA7-48B6-94DC-B466546FAD83}" srcOrd="0" destOrd="0" presId="urn:microsoft.com/office/officeart/2005/8/layout/list1"/>
    <dgm:cxn modelId="{B0E95053-3D2F-4721-84DB-3A9D7F07D350}" type="presParOf" srcId="{31E1A796-4470-4D5A-B991-A5353979C3A4}" destId="{9D5012F9-0BEB-4BDA-B075-1125905EE530}" srcOrd="1" destOrd="0" presId="urn:microsoft.com/office/officeart/2005/8/layout/list1"/>
    <dgm:cxn modelId="{5D119075-530C-465D-BE64-798A9DFEA061}" type="presParOf" srcId="{F1B2A1F5-D0F1-4B7F-A135-A9463374D9AE}" destId="{2DEEB59F-68F0-4E49-ABD8-220F0251DEAE}" srcOrd="1" destOrd="0" presId="urn:microsoft.com/office/officeart/2005/8/layout/list1"/>
    <dgm:cxn modelId="{856280AF-D550-4AAF-9D24-96DA71C3E192}" type="presParOf" srcId="{F1B2A1F5-D0F1-4B7F-A135-A9463374D9AE}" destId="{61FA3230-C142-43EA-A0C7-2B24A146903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1E12C5E-5ECA-4F45-A2B1-DA08427AFB4D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FDF9D561-30F3-4231-B8AC-8860ADA08F6B}">
      <dgm:prSet/>
      <dgm:spPr/>
      <dgm:t>
        <a:bodyPr/>
        <a:lstStyle/>
        <a:p>
          <a:r>
            <a:rPr lang="ru-RU" baseline="0"/>
            <a:t>Что мы сегодня узнали</a:t>
          </a:r>
          <a:r>
            <a:rPr lang="en-US" baseline="0"/>
            <a:t>:</a:t>
          </a:r>
          <a:endParaRPr lang="ru-RU"/>
        </a:p>
      </dgm:t>
    </dgm:pt>
    <dgm:pt modelId="{584C20A0-8292-44DE-9F11-97C5549F1BD8}" type="parTrans" cxnId="{3CD74F8C-AB24-4089-A992-2E176A6304CD}">
      <dgm:prSet/>
      <dgm:spPr/>
      <dgm:t>
        <a:bodyPr/>
        <a:lstStyle/>
        <a:p>
          <a:endParaRPr lang="ru-RU"/>
        </a:p>
      </dgm:t>
    </dgm:pt>
    <dgm:pt modelId="{44C153F6-7A33-42FE-991A-4FB526157BE7}" type="sibTrans" cxnId="{3CD74F8C-AB24-4089-A992-2E176A6304CD}">
      <dgm:prSet/>
      <dgm:spPr/>
      <dgm:t>
        <a:bodyPr/>
        <a:lstStyle/>
        <a:p>
          <a:endParaRPr lang="ru-RU"/>
        </a:p>
      </dgm:t>
    </dgm:pt>
    <dgm:pt modelId="{72E012F9-412B-4AEC-A0EE-960A8150398D}" type="pres">
      <dgm:prSet presAssocID="{21E12C5E-5ECA-4F45-A2B1-DA08427AFB4D}" presName="linear" presStyleCnt="0">
        <dgm:presLayoutVars>
          <dgm:dir/>
          <dgm:animLvl val="lvl"/>
          <dgm:resizeHandles val="exact"/>
        </dgm:presLayoutVars>
      </dgm:prSet>
      <dgm:spPr/>
    </dgm:pt>
    <dgm:pt modelId="{7BE629AE-F289-4686-97CD-E2E1E3697C9A}" type="pres">
      <dgm:prSet presAssocID="{FDF9D561-30F3-4231-B8AC-8860ADA08F6B}" presName="parentLin" presStyleCnt="0"/>
      <dgm:spPr/>
    </dgm:pt>
    <dgm:pt modelId="{BB02DFDA-CB99-4FE4-9E9D-E5C903376026}" type="pres">
      <dgm:prSet presAssocID="{FDF9D561-30F3-4231-B8AC-8860ADA08F6B}" presName="parentLeftMargin" presStyleLbl="node1" presStyleIdx="0" presStyleCnt="1"/>
      <dgm:spPr/>
    </dgm:pt>
    <dgm:pt modelId="{9E466CD9-E993-4376-91CC-1E6525CCA9E0}" type="pres">
      <dgm:prSet presAssocID="{FDF9D561-30F3-4231-B8AC-8860ADA08F6B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BA82D24-A730-4248-97B5-6A26EAE596E4}" type="pres">
      <dgm:prSet presAssocID="{FDF9D561-30F3-4231-B8AC-8860ADA08F6B}" presName="negativeSpace" presStyleCnt="0"/>
      <dgm:spPr/>
    </dgm:pt>
    <dgm:pt modelId="{FE21544E-538A-44F6-BB10-11375BC7E7C5}" type="pres">
      <dgm:prSet presAssocID="{FDF9D561-30F3-4231-B8AC-8860ADA08F6B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3CD74F8C-AB24-4089-A992-2E176A6304CD}" srcId="{21E12C5E-5ECA-4F45-A2B1-DA08427AFB4D}" destId="{FDF9D561-30F3-4231-B8AC-8860ADA08F6B}" srcOrd="0" destOrd="0" parTransId="{584C20A0-8292-44DE-9F11-97C5549F1BD8}" sibTransId="{44C153F6-7A33-42FE-991A-4FB526157BE7}"/>
    <dgm:cxn modelId="{032CFEBD-8B4C-4A7B-912C-F773509DA28F}" type="presOf" srcId="{FDF9D561-30F3-4231-B8AC-8860ADA08F6B}" destId="{9E466CD9-E993-4376-91CC-1E6525CCA9E0}" srcOrd="1" destOrd="0" presId="urn:microsoft.com/office/officeart/2005/8/layout/list1"/>
    <dgm:cxn modelId="{39D292E0-6061-4C9C-9050-0CF88EDC28FF}" type="presOf" srcId="{FDF9D561-30F3-4231-B8AC-8860ADA08F6B}" destId="{BB02DFDA-CB99-4FE4-9E9D-E5C903376026}" srcOrd="0" destOrd="0" presId="urn:microsoft.com/office/officeart/2005/8/layout/list1"/>
    <dgm:cxn modelId="{20EC4AF2-50F6-4677-AA27-B7DAAB78F785}" type="presOf" srcId="{21E12C5E-5ECA-4F45-A2B1-DA08427AFB4D}" destId="{72E012F9-412B-4AEC-A0EE-960A8150398D}" srcOrd="0" destOrd="0" presId="urn:microsoft.com/office/officeart/2005/8/layout/list1"/>
    <dgm:cxn modelId="{10B158E4-C4A0-4F0E-9B10-D2BD59B98891}" type="presParOf" srcId="{72E012F9-412B-4AEC-A0EE-960A8150398D}" destId="{7BE629AE-F289-4686-97CD-E2E1E3697C9A}" srcOrd="0" destOrd="0" presId="urn:microsoft.com/office/officeart/2005/8/layout/list1"/>
    <dgm:cxn modelId="{CA776D19-B7EB-4A55-BEB1-D4EE6E09A4E3}" type="presParOf" srcId="{7BE629AE-F289-4686-97CD-E2E1E3697C9A}" destId="{BB02DFDA-CB99-4FE4-9E9D-E5C903376026}" srcOrd="0" destOrd="0" presId="urn:microsoft.com/office/officeart/2005/8/layout/list1"/>
    <dgm:cxn modelId="{E4EF3B0B-A5EB-4F90-9563-231A69130C19}" type="presParOf" srcId="{7BE629AE-F289-4686-97CD-E2E1E3697C9A}" destId="{9E466CD9-E993-4376-91CC-1E6525CCA9E0}" srcOrd="1" destOrd="0" presId="urn:microsoft.com/office/officeart/2005/8/layout/list1"/>
    <dgm:cxn modelId="{96594951-2692-4FCD-90E0-86A34ACD3D80}" type="presParOf" srcId="{72E012F9-412B-4AEC-A0EE-960A8150398D}" destId="{3BA82D24-A730-4248-97B5-6A26EAE596E4}" srcOrd="1" destOrd="0" presId="urn:microsoft.com/office/officeart/2005/8/layout/list1"/>
    <dgm:cxn modelId="{F816BFE8-13BA-4F8F-B66C-78072FA34A58}" type="presParOf" srcId="{72E012F9-412B-4AEC-A0EE-960A8150398D}" destId="{FE21544E-538A-44F6-BB10-11375BC7E7C5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6D8AC6C-50C9-4DE7-ABFF-E75A7822D8FA}" type="doc">
      <dgm:prSet loTypeId="urn:microsoft.com/office/officeart/2005/8/layout/target3" loCatId="relationship" qsTypeId="urn:microsoft.com/office/officeart/2005/8/quickstyle/simple1" qsCatId="simple" csTypeId="urn:microsoft.com/office/officeart/2005/8/colors/accent3_1" csCatId="accent3"/>
      <dgm:spPr/>
      <dgm:t>
        <a:bodyPr/>
        <a:lstStyle/>
        <a:p>
          <a:endParaRPr lang="ru-RU"/>
        </a:p>
      </dgm:t>
    </dgm:pt>
    <dgm:pt modelId="{2779CAD9-8A82-4F59-ADEC-52B444281514}">
      <dgm:prSet/>
      <dgm:spPr/>
      <dgm:t>
        <a:bodyPr/>
        <a:lstStyle/>
        <a:p>
          <a:r>
            <a:rPr lang="ru-RU" baseline="0" dirty="0"/>
            <a:t>Домашнее задание</a:t>
          </a:r>
          <a:r>
            <a:rPr lang="en-US" baseline="0" dirty="0"/>
            <a:t>:</a:t>
          </a:r>
          <a:endParaRPr lang="ru-RU" dirty="0"/>
        </a:p>
      </dgm:t>
    </dgm:pt>
    <dgm:pt modelId="{DE96207F-74FF-427C-8C4D-237630C1376D}" type="parTrans" cxnId="{24B4C394-DA25-44B1-9D56-F3E7677FFC90}">
      <dgm:prSet/>
      <dgm:spPr/>
      <dgm:t>
        <a:bodyPr/>
        <a:lstStyle/>
        <a:p>
          <a:endParaRPr lang="ru-RU"/>
        </a:p>
      </dgm:t>
    </dgm:pt>
    <dgm:pt modelId="{92A9ABB1-4453-427A-AB05-02C07E4139EA}" type="sibTrans" cxnId="{24B4C394-DA25-44B1-9D56-F3E7677FFC90}">
      <dgm:prSet/>
      <dgm:spPr/>
      <dgm:t>
        <a:bodyPr/>
        <a:lstStyle/>
        <a:p>
          <a:endParaRPr lang="ru-RU"/>
        </a:p>
      </dgm:t>
    </dgm:pt>
    <dgm:pt modelId="{585C51E2-452F-4116-ADA2-ED9B30D8490C}" type="pres">
      <dgm:prSet presAssocID="{C6D8AC6C-50C9-4DE7-ABFF-E75A7822D8FA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777CA09F-8D91-491C-832F-E6290A140AF4}" type="pres">
      <dgm:prSet presAssocID="{2779CAD9-8A82-4F59-ADEC-52B444281514}" presName="circle1" presStyleLbl="node1" presStyleIdx="0" presStyleCnt="1"/>
      <dgm:spPr/>
    </dgm:pt>
    <dgm:pt modelId="{90184A19-C66C-413E-93DA-3190124ECCA0}" type="pres">
      <dgm:prSet presAssocID="{2779CAD9-8A82-4F59-ADEC-52B444281514}" presName="space" presStyleCnt="0"/>
      <dgm:spPr/>
    </dgm:pt>
    <dgm:pt modelId="{B9CC423A-7D73-45A9-99B5-8FE46230EF90}" type="pres">
      <dgm:prSet presAssocID="{2779CAD9-8A82-4F59-ADEC-52B444281514}" presName="rect1" presStyleLbl="alignAcc1" presStyleIdx="0" presStyleCnt="1"/>
      <dgm:spPr/>
    </dgm:pt>
    <dgm:pt modelId="{2CAA9708-2192-4694-932E-A84956DEAB2E}" type="pres">
      <dgm:prSet presAssocID="{2779CAD9-8A82-4F59-ADEC-52B444281514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021A6F32-8ADB-4021-B213-711AEDA2156D}" type="presOf" srcId="{C6D8AC6C-50C9-4DE7-ABFF-E75A7822D8FA}" destId="{585C51E2-452F-4116-ADA2-ED9B30D8490C}" srcOrd="0" destOrd="0" presId="urn:microsoft.com/office/officeart/2005/8/layout/target3"/>
    <dgm:cxn modelId="{1E87DE40-6302-4411-8293-1EE7B4EFC036}" type="presOf" srcId="{2779CAD9-8A82-4F59-ADEC-52B444281514}" destId="{2CAA9708-2192-4694-932E-A84956DEAB2E}" srcOrd="1" destOrd="0" presId="urn:microsoft.com/office/officeart/2005/8/layout/target3"/>
    <dgm:cxn modelId="{24B4C394-DA25-44B1-9D56-F3E7677FFC90}" srcId="{C6D8AC6C-50C9-4DE7-ABFF-E75A7822D8FA}" destId="{2779CAD9-8A82-4F59-ADEC-52B444281514}" srcOrd="0" destOrd="0" parTransId="{DE96207F-74FF-427C-8C4D-237630C1376D}" sibTransId="{92A9ABB1-4453-427A-AB05-02C07E4139EA}"/>
    <dgm:cxn modelId="{9760F5C0-9988-47B9-922F-1983712E332E}" type="presOf" srcId="{2779CAD9-8A82-4F59-ADEC-52B444281514}" destId="{B9CC423A-7D73-45A9-99B5-8FE46230EF90}" srcOrd="0" destOrd="0" presId="urn:microsoft.com/office/officeart/2005/8/layout/target3"/>
    <dgm:cxn modelId="{BFE1C8C6-E129-478A-A1BB-C74D51212454}" type="presParOf" srcId="{585C51E2-452F-4116-ADA2-ED9B30D8490C}" destId="{777CA09F-8D91-491C-832F-E6290A140AF4}" srcOrd="0" destOrd="0" presId="urn:microsoft.com/office/officeart/2005/8/layout/target3"/>
    <dgm:cxn modelId="{B4423C84-1661-4F3B-B3AB-8FE39DF15361}" type="presParOf" srcId="{585C51E2-452F-4116-ADA2-ED9B30D8490C}" destId="{90184A19-C66C-413E-93DA-3190124ECCA0}" srcOrd="1" destOrd="0" presId="urn:microsoft.com/office/officeart/2005/8/layout/target3"/>
    <dgm:cxn modelId="{18E07833-E51A-448F-B6E3-2B58B2A82ED7}" type="presParOf" srcId="{585C51E2-452F-4116-ADA2-ED9B30D8490C}" destId="{B9CC423A-7D73-45A9-99B5-8FE46230EF90}" srcOrd="2" destOrd="0" presId="urn:microsoft.com/office/officeart/2005/8/layout/target3"/>
    <dgm:cxn modelId="{D7100D1F-3A2A-4B23-9301-CA1B15D3241C}" type="presParOf" srcId="{585C51E2-452F-4116-ADA2-ED9B30D8490C}" destId="{2CAA9708-2192-4694-932E-A84956DEAB2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CBA950-7333-413E-B60C-B81F772D5363}">
      <dsp:nvSpPr>
        <dsp:cNvPr id="0" name=""/>
        <dsp:cNvSpPr/>
      </dsp:nvSpPr>
      <dsp:spPr>
        <a:xfrm>
          <a:off x="0" y="15914"/>
          <a:ext cx="2943796" cy="13127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 dirty="0"/>
            <a:t>Наскальный рисунок</a:t>
          </a:r>
        </a:p>
      </dsp:txBody>
      <dsp:txXfrm>
        <a:off x="64083" y="79997"/>
        <a:ext cx="2815630" cy="118457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D11983-BD37-4130-BC52-E789CB9B74C4}">
      <dsp:nvSpPr>
        <dsp:cNvPr id="0" name=""/>
        <dsp:cNvSpPr/>
      </dsp:nvSpPr>
      <dsp:spPr>
        <a:xfrm rot="10800000">
          <a:off x="1363304" y="3001"/>
          <a:ext cx="7697713" cy="174072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7610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Подумайте и опишите, как может измениться передача информации через 5 или 10 лет</a:t>
          </a:r>
          <a:r>
            <a:rPr lang="en-US" sz="3000" kern="1200" dirty="0"/>
            <a:t>?</a:t>
          </a:r>
          <a:r>
            <a:rPr lang="ru-RU" sz="3000" kern="1200" dirty="0"/>
            <a:t> </a:t>
          </a:r>
        </a:p>
      </dsp:txBody>
      <dsp:txXfrm rot="10800000">
        <a:off x="1798484" y="3001"/>
        <a:ext cx="7262533" cy="1740722"/>
      </dsp:txXfrm>
    </dsp:sp>
    <dsp:sp modelId="{739D106D-949E-4E4D-99BF-9ECC7D670893}">
      <dsp:nvSpPr>
        <dsp:cNvPr id="0" name=""/>
        <dsp:cNvSpPr/>
      </dsp:nvSpPr>
      <dsp:spPr>
        <a:xfrm>
          <a:off x="997382" y="3001"/>
          <a:ext cx="1740722" cy="1740722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47000" r="-4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2D284A-044E-4FD3-B015-39511908FBAA}">
      <dsp:nvSpPr>
        <dsp:cNvPr id="0" name=""/>
        <dsp:cNvSpPr/>
      </dsp:nvSpPr>
      <dsp:spPr>
        <a:xfrm rot="10800000">
          <a:off x="1665104" y="2260926"/>
          <a:ext cx="7295312" cy="174072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7610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Попробуйте разработать и нарисовать хранители информации будущего. Опишите их</a:t>
          </a:r>
        </a:p>
      </dsp:txBody>
      <dsp:txXfrm rot="10800000">
        <a:off x="2100284" y="2260926"/>
        <a:ext cx="6860132" cy="1740722"/>
      </dsp:txXfrm>
    </dsp:sp>
    <dsp:sp modelId="{43848EAE-31B7-491A-B089-4129C2928A72}">
      <dsp:nvSpPr>
        <dsp:cNvPr id="0" name=""/>
        <dsp:cNvSpPr/>
      </dsp:nvSpPr>
      <dsp:spPr>
        <a:xfrm>
          <a:off x="1097982" y="2260926"/>
          <a:ext cx="1740722" cy="1740722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23000" r="-2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57947-875C-4A92-B08C-B9682253BFBC}">
      <dsp:nvSpPr>
        <dsp:cNvPr id="0" name=""/>
        <dsp:cNvSpPr/>
      </dsp:nvSpPr>
      <dsp:spPr>
        <a:xfrm>
          <a:off x="0" y="2238"/>
          <a:ext cx="3542190" cy="18273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/>
            <a:t>Информация</a:t>
          </a:r>
          <a:r>
            <a:rPr lang="ru-RU" sz="2100" kern="1200"/>
            <a:t>- все сведения, которые нас окружают</a:t>
          </a:r>
        </a:p>
      </dsp:txBody>
      <dsp:txXfrm>
        <a:off x="89206" y="91444"/>
        <a:ext cx="3363778" cy="1648981"/>
      </dsp:txXfrm>
    </dsp:sp>
    <dsp:sp modelId="{43EC45F0-2189-463E-909D-4D6571A9DADE}">
      <dsp:nvSpPr>
        <dsp:cNvPr id="0" name=""/>
        <dsp:cNvSpPr/>
      </dsp:nvSpPr>
      <dsp:spPr>
        <a:xfrm>
          <a:off x="0" y="1890112"/>
          <a:ext cx="3542190" cy="18273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Информационные технологии </a:t>
          </a:r>
          <a:r>
            <a:rPr lang="ru-RU" sz="2100" kern="1200" dirty="0"/>
            <a:t>– процессы поиска, хранения, обработки и передачи информации</a:t>
          </a:r>
        </a:p>
      </dsp:txBody>
      <dsp:txXfrm>
        <a:off x="89206" y="1979318"/>
        <a:ext cx="3363778" cy="16489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AC3940-53B2-4DD6-A6E0-D013C5D3223F}">
      <dsp:nvSpPr>
        <dsp:cNvPr id="0" name=""/>
        <dsp:cNvSpPr/>
      </dsp:nvSpPr>
      <dsp:spPr>
        <a:xfrm>
          <a:off x="0" y="99"/>
          <a:ext cx="2006353" cy="3691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Летописи</a:t>
          </a:r>
        </a:p>
      </dsp:txBody>
      <dsp:txXfrm>
        <a:off x="18020" y="18119"/>
        <a:ext cx="1970313" cy="3330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E293AE-5876-42E9-A745-A883DAB6CD1C}">
      <dsp:nvSpPr>
        <dsp:cNvPr id="0" name=""/>
        <dsp:cNvSpPr/>
      </dsp:nvSpPr>
      <dsp:spPr>
        <a:xfrm>
          <a:off x="2622847" y="1314976"/>
          <a:ext cx="2220184" cy="539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Дискета</a:t>
          </a:r>
        </a:p>
      </dsp:txBody>
      <dsp:txXfrm>
        <a:off x="2649183" y="1341312"/>
        <a:ext cx="2167512" cy="486833"/>
      </dsp:txXfrm>
    </dsp:sp>
    <dsp:sp modelId="{2A59CBB9-86BD-4752-B514-0F530FEB0D05}">
      <dsp:nvSpPr>
        <dsp:cNvPr id="0" name=""/>
        <dsp:cNvSpPr/>
      </dsp:nvSpPr>
      <dsp:spPr>
        <a:xfrm>
          <a:off x="589445" y="5400171"/>
          <a:ext cx="2209228" cy="3635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036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700" kern="1200" dirty="0" err="1"/>
            <a:t>Флеш</a:t>
          </a:r>
          <a:r>
            <a:rPr lang="ru-RU" sz="1700" kern="1200" dirty="0"/>
            <a:t>-карты</a:t>
          </a:r>
        </a:p>
      </dsp:txBody>
      <dsp:txXfrm>
        <a:off x="589445" y="5400171"/>
        <a:ext cx="2209228" cy="363567"/>
      </dsp:txXfrm>
    </dsp:sp>
    <dsp:sp modelId="{FF2E2872-B8EC-49AE-BF7F-45E7003334FE}">
      <dsp:nvSpPr>
        <dsp:cNvPr id="0" name=""/>
        <dsp:cNvSpPr/>
      </dsp:nvSpPr>
      <dsp:spPr>
        <a:xfrm>
          <a:off x="3600172" y="4486938"/>
          <a:ext cx="3276910" cy="5940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Облачные хранилища</a:t>
          </a:r>
        </a:p>
      </dsp:txBody>
      <dsp:txXfrm>
        <a:off x="3629172" y="4515938"/>
        <a:ext cx="3218910" cy="536075"/>
      </dsp:txXfrm>
    </dsp:sp>
    <dsp:sp modelId="{14358E1E-390F-4439-837B-A4836DE12FC1}">
      <dsp:nvSpPr>
        <dsp:cNvPr id="0" name=""/>
        <dsp:cNvSpPr/>
      </dsp:nvSpPr>
      <dsp:spPr>
        <a:xfrm>
          <a:off x="8079653" y="4719233"/>
          <a:ext cx="3645174" cy="591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036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1700" kern="1200" dirty="0"/>
            <a:t>Архивные хранилища</a:t>
          </a:r>
        </a:p>
      </dsp:txBody>
      <dsp:txXfrm>
        <a:off x="8079653" y="4719233"/>
        <a:ext cx="3645174" cy="5914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10134D-7310-4940-A135-A10F231733DF}">
      <dsp:nvSpPr>
        <dsp:cNvPr id="0" name=""/>
        <dsp:cNvSpPr/>
      </dsp:nvSpPr>
      <dsp:spPr>
        <a:xfrm>
          <a:off x="0" y="5426196"/>
          <a:ext cx="4254242" cy="5998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21B99-77DC-4CD5-A196-D679291A24F5}">
      <dsp:nvSpPr>
        <dsp:cNvPr id="0" name=""/>
        <dsp:cNvSpPr/>
      </dsp:nvSpPr>
      <dsp:spPr>
        <a:xfrm>
          <a:off x="761142" y="4951028"/>
          <a:ext cx="2692290" cy="790795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719" tIns="0" rIns="302719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/>
            <a:t>Кварц</a:t>
          </a:r>
        </a:p>
      </dsp:txBody>
      <dsp:txXfrm>
        <a:off x="799745" y="4989631"/>
        <a:ext cx="2615084" cy="713589"/>
      </dsp:txXfrm>
    </dsp:sp>
    <dsp:sp modelId="{A6C6EF11-D67E-42C0-A582-5C3F1E91E757}">
      <dsp:nvSpPr>
        <dsp:cNvPr id="0" name=""/>
        <dsp:cNvSpPr/>
      </dsp:nvSpPr>
      <dsp:spPr>
        <a:xfrm>
          <a:off x="6130511" y="5196809"/>
          <a:ext cx="5287283" cy="64618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85529"/>
              <a:satOff val="-17730"/>
              <a:lumOff val="300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139A46-C00D-487D-9627-4C140815D958}">
      <dsp:nvSpPr>
        <dsp:cNvPr id="0" name=""/>
        <dsp:cNvSpPr/>
      </dsp:nvSpPr>
      <dsp:spPr>
        <a:xfrm>
          <a:off x="6590385" y="4977739"/>
          <a:ext cx="4472200" cy="802358"/>
        </a:xfrm>
        <a:prstGeom prst="roundRect">
          <a:avLst/>
        </a:prstGeom>
        <a:solidFill>
          <a:schemeClr val="accent3">
            <a:shade val="80000"/>
            <a:hueOff val="85529"/>
            <a:satOff val="-17730"/>
            <a:lumOff val="3005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719" tIns="0" rIns="302719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kern="1200" dirty="0"/>
            <a:t>Кварцевые диски</a:t>
          </a:r>
        </a:p>
      </dsp:txBody>
      <dsp:txXfrm>
        <a:off x="6629553" y="5016907"/>
        <a:ext cx="4393864" cy="7240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B4EC46-9F68-471A-9D02-C98B29B1F460}">
      <dsp:nvSpPr>
        <dsp:cNvPr id="0" name=""/>
        <dsp:cNvSpPr/>
      </dsp:nvSpPr>
      <dsp:spPr>
        <a:xfrm>
          <a:off x="0" y="412655"/>
          <a:ext cx="10815211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A5A5A6-378A-4522-8C68-B56DBC4766D7}">
      <dsp:nvSpPr>
        <dsp:cNvPr id="0" name=""/>
        <dsp:cNvSpPr/>
      </dsp:nvSpPr>
      <dsp:spPr>
        <a:xfrm>
          <a:off x="540760" y="14135"/>
          <a:ext cx="7570647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152" tIns="0" rIns="286152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baseline="0"/>
            <a:t>Изменение данных ДНК</a:t>
          </a:r>
          <a:endParaRPr lang="ru-RU" sz="2700" kern="1200"/>
        </a:p>
      </dsp:txBody>
      <dsp:txXfrm>
        <a:off x="579668" y="53043"/>
        <a:ext cx="7492831" cy="7192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FA3230-C142-43EA-A0C7-2B24A146903A}">
      <dsp:nvSpPr>
        <dsp:cNvPr id="0" name=""/>
        <dsp:cNvSpPr/>
      </dsp:nvSpPr>
      <dsp:spPr>
        <a:xfrm>
          <a:off x="0" y="492306"/>
          <a:ext cx="10804186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5012F9-0BEB-4BDA-B075-1125905EE530}">
      <dsp:nvSpPr>
        <dsp:cNvPr id="0" name=""/>
        <dsp:cNvSpPr/>
      </dsp:nvSpPr>
      <dsp:spPr>
        <a:xfrm>
          <a:off x="540209" y="5226"/>
          <a:ext cx="7562930" cy="9741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861" tIns="0" rIns="285861" bIns="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 baseline="0"/>
            <a:t>Чип- носитель информации будущего</a:t>
          </a:r>
          <a:endParaRPr lang="ru-RU" sz="3300" kern="1200"/>
        </a:p>
      </dsp:txBody>
      <dsp:txXfrm>
        <a:off x="587764" y="52781"/>
        <a:ext cx="7467820" cy="8790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1544E-538A-44F6-BB10-11375BC7E7C5}">
      <dsp:nvSpPr>
        <dsp:cNvPr id="0" name=""/>
        <dsp:cNvSpPr/>
      </dsp:nvSpPr>
      <dsp:spPr>
        <a:xfrm>
          <a:off x="0" y="537458"/>
          <a:ext cx="10058399" cy="907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466CD9-E993-4376-91CC-1E6525CCA9E0}">
      <dsp:nvSpPr>
        <dsp:cNvPr id="0" name=""/>
        <dsp:cNvSpPr/>
      </dsp:nvSpPr>
      <dsp:spPr>
        <a:xfrm>
          <a:off x="502920" y="6098"/>
          <a:ext cx="7040880" cy="1062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baseline="0"/>
            <a:t>Что мы сегодня узнали</a:t>
          </a:r>
          <a:r>
            <a:rPr lang="en-US" sz="3600" kern="1200" baseline="0"/>
            <a:t>:</a:t>
          </a:r>
          <a:endParaRPr lang="ru-RU" sz="3600" kern="1200"/>
        </a:p>
      </dsp:txBody>
      <dsp:txXfrm>
        <a:off x="554798" y="57976"/>
        <a:ext cx="6937124" cy="9589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7CA09F-8D91-491C-832F-E6290A140AF4}">
      <dsp:nvSpPr>
        <dsp:cNvPr id="0" name=""/>
        <dsp:cNvSpPr/>
      </dsp:nvSpPr>
      <dsp:spPr>
        <a:xfrm>
          <a:off x="0" y="0"/>
          <a:ext cx="1450757" cy="1450757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CC423A-7D73-45A9-99B5-8FE46230EF90}">
      <dsp:nvSpPr>
        <dsp:cNvPr id="0" name=""/>
        <dsp:cNvSpPr/>
      </dsp:nvSpPr>
      <dsp:spPr>
        <a:xfrm>
          <a:off x="725378" y="0"/>
          <a:ext cx="9817742" cy="1450757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baseline="0" dirty="0"/>
            <a:t>Домашнее задание</a:t>
          </a:r>
          <a:r>
            <a:rPr lang="en-US" sz="6500" kern="1200" baseline="0" dirty="0"/>
            <a:t>:</a:t>
          </a:r>
          <a:endParaRPr lang="ru-RU" sz="6500" kern="1200" dirty="0"/>
        </a:p>
      </dsp:txBody>
      <dsp:txXfrm>
        <a:off x="725378" y="0"/>
        <a:ext cx="9817742" cy="1450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431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29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72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8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84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28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567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96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155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867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98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C256920-173E-4B78-93B1-DFB38B3507C4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2A51CCF-3450-4129-A125-72F285F24CE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98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18" Type="http://schemas.microsoft.com/office/2007/relationships/diagramDrawing" Target="../diagrams/drawing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17" Type="http://schemas.openxmlformats.org/officeDocument/2006/relationships/diagramColors" Target="../diagrams/colors3.xml"/><Relationship Id="rId2" Type="http://schemas.openxmlformats.org/officeDocument/2006/relationships/diagramData" Target="../diagrams/data1.xml"/><Relationship Id="rId16" Type="http://schemas.openxmlformats.org/officeDocument/2006/relationships/diagramQuickStyle" Target="../diagrams/quickStyle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Layout" Target="../diagrams/layout3.xml"/><Relationship Id="rId10" Type="http://schemas.openxmlformats.org/officeDocument/2006/relationships/diagramColors" Target="../diagrams/colors2.xml"/><Relationship Id="rId19" Type="http://schemas.openxmlformats.org/officeDocument/2006/relationships/image" Target="../media/image5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image" Target="../media/image9.jpeg"/><Relationship Id="rId10" Type="http://schemas.microsoft.com/office/2007/relationships/diagramDrawing" Target="../diagrams/drawing4.xml"/><Relationship Id="rId4" Type="http://schemas.openxmlformats.org/officeDocument/2006/relationships/image" Target="../media/image8.png"/><Relationship Id="rId9" Type="http://schemas.openxmlformats.org/officeDocument/2006/relationships/diagramColors" Target="../diagrams/colors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5.jpeg"/><Relationship Id="rId7" Type="http://schemas.openxmlformats.org/officeDocument/2006/relationships/diagramColors" Target="../diagrams/colors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CC998B-5DD8-46BB-B721-C08AE5B4E90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165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B8AFAB-798D-4D3C-94F0-5D8963C3C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8377" y="1136343"/>
            <a:ext cx="10528916" cy="3959440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ОСНОВЫ ИНФОРМАЦИОННЫХ </a:t>
            </a:r>
            <a:br>
              <a:rPr lang="ru-RU" sz="7200" b="1" i="1" dirty="0">
                <a:solidFill>
                  <a:schemeClr val="bg1"/>
                </a:solidFill>
                <a:latin typeface="Bahnschrift SemiBold" panose="020B0502040204020203" pitchFamily="34" charset="0"/>
              </a:rPr>
            </a:br>
            <a:r>
              <a:rPr lang="ru-RU" sz="7200" b="1" i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ТЕХНОЛОГИИЙ</a:t>
            </a:r>
          </a:p>
        </p:txBody>
      </p:sp>
    </p:spTree>
    <p:extLst>
      <p:ext uri="{BB962C8B-B14F-4D97-AF65-F5344CB8AC3E}">
        <p14:creationId xmlns:p14="http://schemas.microsoft.com/office/powerpoint/2010/main" val="2983170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332ACF-D60A-4593-BF39-3C31CB6BF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177" y="4906244"/>
            <a:ext cx="10113645" cy="832104"/>
          </a:xfrm>
        </p:spPr>
        <p:txBody>
          <a:bodyPr/>
          <a:lstStyle/>
          <a:p>
            <a:pPr algn="ctr"/>
            <a:r>
              <a:rPr lang="ru-RU" sz="4400" b="1"/>
              <a:t>«</a:t>
            </a:r>
            <a:r>
              <a:rPr lang="ru-RU" sz="4400" b="1" dirty="0"/>
              <a:t>Информация»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0E5945-4EAB-46CF-8FA2-8D6EC8AEC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7280" y="6066868"/>
            <a:ext cx="10113264" cy="434516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Что такое информационные технологии</a:t>
            </a:r>
            <a:r>
              <a:rPr lang="en-US" sz="2800" dirty="0"/>
              <a:t>?</a:t>
            </a:r>
            <a:endParaRPr lang="ru-RU" sz="28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CA1D93F-15CD-473B-89EE-657D7F1529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7181" t="12427" r="17724"/>
          <a:stretch/>
        </p:blipFill>
        <p:spPr>
          <a:xfrm>
            <a:off x="2879308" y="0"/>
            <a:ext cx="6173342" cy="47457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5498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7624F1-818F-4470-9316-D3F9DB7BB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1243319"/>
          </a:xfrm>
        </p:spPr>
        <p:txBody>
          <a:bodyPr>
            <a:normAutofit/>
          </a:bodyPr>
          <a:lstStyle/>
          <a:p>
            <a:r>
              <a:rPr lang="ru-RU" sz="4400" dirty="0"/>
              <a:t>Информация</a:t>
            </a: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C4967279-51C9-4BD2-A717-341E5075A5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872289"/>
              </p:ext>
            </p:extLst>
          </p:nvPr>
        </p:nvGraphicFramePr>
        <p:xfrm>
          <a:off x="8846876" y="1043523"/>
          <a:ext cx="2943796" cy="1344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E12BFA49-4B34-4569-ACFC-EA30C15D56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0092713"/>
              </p:ext>
            </p:extLst>
          </p:nvPr>
        </p:nvGraphicFramePr>
        <p:xfrm>
          <a:off x="221942" y="2166151"/>
          <a:ext cx="3542190" cy="3719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FD682D-15CD-4E25-833D-9AF8C831B08D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671029" y="662821"/>
            <a:ext cx="4206641" cy="2801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78CBCF-AC85-4B5D-9D77-5AD7BDE5010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/>
          <a:srcRect l="10330" t="1148"/>
          <a:stretch/>
        </p:blipFill>
        <p:spPr>
          <a:xfrm>
            <a:off x="4716526" y="3700162"/>
            <a:ext cx="3942477" cy="2878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Схема 14">
            <a:extLst>
              <a:ext uri="{FF2B5EF4-FFF2-40B4-BE49-F238E27FC236}">
                <a16:creationId xmlns:a16="http://schemas.microsoft.com/office/drawing/2014/main" id="{D560AC71-8839-43CE-8776-523089559B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0140059"/>
              </p:ext>
            </p:extLst>
          </p:nvPr>
        </p:nvGraphicFramePr>
        <p:xfrm>
          <a:off x="8877670" y="5825847"/>
          <a:ext cx="2006353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39E1385-1733-4323-80A4-6ABC908FC613}"/>
              </a:ext>
            </a:extLst>
          </p:cNvPr>
          <p:cNvSpPr txBox="1"/>
          <p:nvPr/>
        </p:nvSpPr>
        <p:spPr>
          <a:xfrm>
            <a:off x="5743852" y="193840"/>
            <a:ext cx="4696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Древние способы передачи информации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45F0A95-18F4-4904-957F-7BA8CC1EF3A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/>
          <a:srcRect l="3394" t="6991" r="2554" b="5444"/>
          <a:stretch/>
        </p:blipFill>
        <p:spPr>
          <a:xfrm>
            <a:off x="8816250" y="3533315"/>
            <a:ext cx="3153808" cy="193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547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D44929-E4F1-4EC8-B9ED-1A073B11C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761" y="286604"/>
            <a:ext cx="11434439" cy="929638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Современные средства хранения информации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11E50A-7512-41B1-BE0F-F2671CF3D94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953" y="1789888"/>
            <a:ext cx="1948555" cy="1948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2A0591-D1ED-40F7-806E-690D85F1671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649" y="3813243"/>
            <a:ext cx="2772524" cy="2149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89DA6C8-F805-4998-8F20-F3E594EF2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5163" t="14239" r="9421" b="12622"/>
          <a:stretch/>
        </p:blipFill>
        <p:spPr>
          <a:xfrm>
            <a:off x="7905873" y="2396972"/>
            <a:ext cx="3981327" cy="2885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avatars.mds.yandex.net/get-zen_doc/3524431/pub_5f2c0e769190a72e2d799ceb_5f2c0eca4d80b123395ce7a6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8008" y="2629260"/>
            <a:ext cx="3763414" cy="242066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Равно 8"/>
          <p:cNvSpPr/>
          <p:nvPr/>
        </p:nvSpPr>
        <p:spPr>
          <a:xfrm>
            <a:off x="6906638" y="3618689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F8F970CC-6420-4628-88DB-0FF6F77554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9757901"/>
              </p:ext>
            </p:extLst>
          </p:nvPr>
        </p:nvGraphicFramePr>
        <p:xfrm>
          <a:off x="106532" y="562985"/>
          <a:ext cx="11780668" cy="5820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95035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Будущее сейчас</a:t>
            </a:r>
          </a:p>
        </p:txBody>
      </p:sp>
      <p:pic>
        <p:nvPicPr>
          <p:cNvPr id="1026" name="Picture 2" descr="https://habrastorage.org/r/w1560/webt/_c/5m/d5/_c5md5mgmwqtgxxa4iayxfokzkm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3847" y="2359938"/>
            <a:ext cx="5710136" cy="3211142"/>
          </a:xfrm>
          <a:prstGeom prst="rect">
            <a:avLst/>
          </a:prstGeom>
          <a:noFill/>
        </p:spPr>
      </p:pic>
      <p:pic>
        <p:nvPicPr>
          <p:cNvPr id="1028" name="Picture 4" descr="https://kamnemir.ru/images/cms/headers/zhe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954" y="2267187"/>
            <a:ext cx="3837122" cy="3462404"/>
          </a:xfrm>
          <a:prstGeom prst="rect">
            <a:avLst/>
          </a:prstGeom>
          <a:noFill/>
        </p:spPr>
      </p:pic>
      <p:sp>
        <p:nvSpPr>
          <p:cNvPr id="6" name="Равно 5"/>
          <p:cNvSpPr/>
          <p:nvPr/>
        </p:nvSpPr>
        <p:spPr>
          <a:xfrm>
            <a:off x="4893012" y="3472775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3FED1642-4795-4C29-AF5D-AF2CBA5AF3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1363940"/>
              </p:ext>
            </p:extLst>
          </p:nvPr>
        </p:nvGraphicFramePr>
        <p:xfrm>
          <a:off x="346230" y="124287"/>
          <a:ext cx="11441364" cy="60260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htstatic.imgsmail.ru/pic_image/5b93ca9b326b2901bcd0750da1b61917/840/559/1916690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469" y="1770433"/>
            <a:ext cx="4648415" cy="32782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s://habrastorage.org/webt/sx/n_/l4/sxn_l40buwb06lp09mce2hghhdg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3608" y="1809344"/>
            <a:ext cx="5924212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64C3F2C2-D4E7-40DE-93C6-53E93445D0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9481373"/>
              </p:ext>
            </p:extLst>
          </p:nvPr>
        </p:nvGraphicFramePr>
        <p:xfrm>
          <a:off x="340469" y="286603"/>
          <a:ext cx="10815211" cy="1107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zen_doc/224467/pub_60a8c1e3f264e45e6c5cfe9e_60a8c37b706b5c56319d394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152" y="2009573"/>
            <a:ext cx="4980628" cy="3565299"/>
          </a:xfrm>
          <a:prstGeom prst="rect">
            <a:avLst/>
          </a:prstGeom>
          <a:noFill/>
        </p:spPr>
      </p:pic>
      <p:sp>
        <p:nvSpPr>
          <p:cNvPr id="6" name="Равно 5"/>
          <p:cNvSpPr/>
          <p:nvPr/>
        </p:nvSpPr>
        <p:spPr>
          <a:xfrm>
            <a:off x="5943600" y="3317132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30" name="Picture 6" descr="https://vr-vyksa.ru/media/images/chip-ruka.width-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5210" y="2003898"/>
            <a:ext cx="4734128" cy="3618690"/>
          </a:xfrm>
          <a:prstGeom prst="rect">
            <a:avLst/>
          </a:prstGeom>
          <a:noFill/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10CB5A1E-6EDC-4E23-8415-B17F67E3F5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725043"/>
              </p:ext>
            </p:extLst>
          </p:nvPr>
        </p:nvGraphicFramePr>
        <p:xfrm>
          <a:off x="885152" y="286603"/>
          <a:ext cx="10804186" cy="1329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9EF55E71-6AB8-45BE-AAFE-2E549C6C01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3051226"/>
              </p:ext>
            </p:extLst>
          </p:nvPr>
        </p:nvGraphicFramePr>
        <p:xfrm>
          <a:off x="1097280" y="286603"/>
          <a:ext cx="10058400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>
            <a:extLst>
              <a:ext uri="{FF2B5EF4-FFF2-40B4-BE49-F238E27FC236}">
                <a16:creationId xmlns:a16="http://schemas.microsoft.com/office/drawing/2014/main" id="{9004C29E-11FC-40D4-9849-119F0AFD0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ru-RU" sz="3200" dirty="0"/>
              <a:t>Определение «Информация» и «Информационные технологии»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3200" dirty="0"/>
              <a:t>Как раньше хранили и передавали информацию</a:t>
            </a:r>
          </a:p>
          <a:p>
            <a:pPr marL="457200" indent="-457200">
              <a:buFont typeface="+mj-lt"/>
              <a:buAutoNum type="arabicParenR"/>
            </a:pPr>
            <a:r>
              <a:rPr lang="ru-RU" sz="3200" dirty="0"/>
              <a:t>Современные средства хранения информации </a:t>
            </a:r>
          </a:p>
        </p:txBody>
      </p:sp>
    </p:spTree>
    <p:extLst>
      <p:ext uri="{BB962C8B-B14F-4D97-AF65-F5344CB8AC3E}">
        <p14:creationId xmlns:p14="http://schemas.microsoft.com/office/powerpoint/2010/main" val="2061373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2F6E43C2-D441-4C1F-A657-D58A5086F7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4192270"/>
              </p:ext>
            </p:extLst>
          </p:nvPr>
        </p:nvGraphicFramePr>
        <p:xfrm>
          <a:off x="612559" y="286603"/>
          <a:ext cx="10543121" cy="1450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D4E0C180-620A-49EF-87F2-BDE84078E8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095179"/>
              </p:ext>
            </p:extLst>
          </p:nvPr>
        </p:nvGraphicFramePr>
        <p:xfrm>
          <a:off x="1097280" y="1845734"/>
          <a:ext cx="10058400" cy="4004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43773100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1011</TotalTime>
  <Words>113</Words>
  <Application>Microsoft Office PowerPoint</Application>
  <PresentationFormat>Широкоэкранный</PresentationFormat>
  <Paragraphs>26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Bahnschrift SemiBold</vt:lpstr>
      <vt:lpstr>Calibri</vt:lpstr>
      <vt:lpstr>Calibri Light</vt:lpstr>
      <vt:lpstr>Ретро</vt:lpstr>
      <vt:lpstr>ОСНОВЫ ИНФОРМАЦИОННЫХ  ТЕХНОЛОГИИЙ</vt:lpstr>
      <vt:lpstr>«Информация»</vt:lpstr>
      <vt:lpstr>Информация</vt:lpstr>
      <vt:lpstr>Современные средства хранения информации</vt:lpstr>
      <vt:lpstr>Будущее сейчас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Юрьевна Панадий</dc:creator>
  <cp:lastModifiedBy>Дарья Геннадьевна Корнеева</cp:lastModifiedBy>
  <cp:revision>44</cp:revision>
  <dcterms:created xsi:type="dcterms:W3CDTF">2021-03-02T09:23:23Z</dcterms:created>
  <dcterms:modified xsi:type="dcterms:W3CDTF">2022-02-10T07:06:10Z</dcterms:modified>
</cp:coreProperties>
</file>