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14" r:id="rId2"/>
    <p:sldId id="265" r:id="rId3"/>
    <p:sldId id="259" r:id="rId4"/>
    <p:sldId id="257" r:id="rId5"/>
    <p:sldId id="260" r:id="rId6"/>
    <p:sldId id="310" r:id="rId7"/>
    <p:sldId id="261" r:id="rId8"/>
    <p:sldId id="258" r:id="rId9"/>
    <p:sldId id="307" r:id="rId10"/>
    <p:sldId id="263" r:id="rId11"/>
    <p:sldId id="267" r:id="rId12"/>
    <p:sldId id="268" r:id="rId13"/>
    <p:sldId id="269" r:id="rId14"/>
    <p:sldId id="270" r:id="rId15"/>
    <p:sldId id="278" r:id="rId16"/>
    <p:sldId id="279" r:id="rId17"/>
    <p:sldId id="274" r:id="rId18"/>
    <p:sldId id="272" r:id="rId19"/>
    <p:sldId id="273" r:id="rId20"/>
    <p:sldId id="311" r:id="rId21"/>
    <p:sldId id="281" r:id="rId22"/>
    <p:sldId id="282" r:id="rId23"/>
    <p:sldId id="287" r:id="rId24"/>
    <p:sldId id="288" r:id="rId25"/>
    <p:sldId id="289" r:id="rId26"/>
    <p:sldId id="312" r:id="rId27"/>
    <p:sldId id="291" r:id="rId28"/>
    <p:sldId id="293" r:id="rId29"/>
    <p:sldId id="313" r:id="rId30"/>
    <p:sldId id="295" r:id="rId31"/>
    <p:sldId id="296" r:id="rId32"/>
    <p:sldId id="304" r:id="rId33"/>
    <p:sldId id="298" r:id="rId34"/>
    <p:sldId id="305" r:id="rId35"/>
    <p:sldId id="301" r:id="rId36"/>
    <p:sldId id="302" r:id="rId37"/>
    <p:sldId id="30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BF1A6-F13A-4822-ADF0-5C233AF0A46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3E3F2-F2C4-43DF-9D69-0EC462DDF3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7DFD18D2-8EBA-4C6F-8FD0-5CC237309E66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48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FB6468-4E86-427C-842F-5B1286998BC7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1D7E67-EBC5-4D93-A33F-1871E988E43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SHostakovich_Blokada%20(qmusic.me).mp3" TargetMode="Externa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0;&#1088;&#1072;&#1089;&#1085;&#1086;&#1079;&#1085;&#1072;&#1084;&#1105;&#1085;&#1085;&#1099;&#1081;%20&#1072;&#1085;&#1089;&#1072;&#1084;&#1073;&#1083;&#1100;%20&#1087;&#1077;&#1089;&#1085;&#1080;%20&#1080;%20&#1087;&#1083;&#1103;&#1089;&#1082;&#1080;%20&#1057;&#1086;&#1074;&#1077;&#1090;&#1089;&#1082;&#1086;&#1081;%20&#1040;&#1088;&#1084;&#1080;&#1080;%20&#1080;&#1084;&#1077;&#1085;&#1080;%20&#1040;.%20&#1040;&#1083;&#1077;&#1082;&#1089;&#1072;&#1085;&#1076;&#1088;&#1086;&#1074;&#1072;%20(&#1050;&#1040;&#1055;&#1055;&#1057;&#1040;)%20-%20&#1057;&#1074;&#1103;&#1097;&#1077;&#1085;&#1085;&#1072;&#1103;%20&#1074;&#1086;&#1081;&#1085;&#1072;%20(www.hotplayer.ru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72;&#1089;&#1080;&#1083;&#1080;&#1089;&#1072;\Documents\&#1084;&#1091;&#1079;&#1099;&#1082;&#1072;\&#1044;&#1077;&#1085;&#1100;%20&#1055;&#1086;&#1073;&#1077;&#1076;&#1099;%20-%20&#1055;&#1077;&#1089;&#1085;&#1080;%20&#1042;&#1077;&#1083;&#1080;&#1082;&#1086;&#1081;%20&#1055;&#1086;&#1073;&#1077;&#1076;&#1099;%20%20(audiopoisk.com).mp3" TargetMode="Externa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2;&#1080;&#1085;&#1091;&#1090;&#1072;%20&#1084;&#1086;&#1083;&#1095;&#1072;&#1085;&#1100;&#1103;%20-%20&#1052;&#1077;&#1090;&#1088;&#1086;&#1085;&#1086;&#1084;%20(www.hotplayer.ru).mp3" TargetMode="Externa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&#1076;&#1084;&#1080;&#1085;\Desktop\&#1051;&#1077;&#1085;&#1080;&#1085;&#1075;&#1088;&#1072;&#1076;%20&#1074;%20&#1075;&#1086;&#1076;&#1099;%20&#1073;&#1083;&#1086;&#1082;&#1072;&#1076;&#1099;\&#1052;&#1080;&#1085;&#1091;&#1090;&#1072;%20&#1084;&#1086;&#1083;&#1095;&#1072;&#1085;&#1100;&#1103;%20-%20&#1052;&#1077;&#1090;&#1088;&#1086;&#1085;&#1086;&#1084;%20(www.hotplayer.ru).mp3" TargetMode="Externa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77;&#1090;&#1080;%20&#1073;&#1083;&#1086;&#1082;&#1072;&#1076;&#1085;&#1086;&#1075;&#1086;%20&#1051;&#1077;&#1085;&#1080;&#1085;&#1075;&#1088;&#1072;&#1076;&#1072;\3140fb38777615cdbc25deedb8b9cd30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://i.mycdn.me/i?r=AzEPZsRbOZEKgBhR0XGMT1Rkpkjh8l06I3UltfOuxtPEk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55007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Внеклассное мероприятие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СОШ №4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Болясов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А.Б.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14620"/>
            <a:ext cx="6072198" cy="4143380"/>
          </a:xfrm>
          <a:prstGeom prst="rect">
            <a:avLst/>
          </a:prstGeom>
        </p:spPr>
      </p:pic>
      <p:pic>
        <p:nvPicPr>
          <p:cNvPr id="3" name="Picture 2" descr="http://dok.opredelim.com/pars_docs/refs/38/37638/img14.jpg"/>
          <p:cNvPicPr>
            <a:picLocks noChangeAspect="1" noChangeArrowheads="1"/>
          </p:cNvPicPr>
          <p:nvPr/>
        </p:nvPicPr>
        <p:blipFill>
          <a:blip r:embed="rId3" cstate="print"/>
          <a:srcRect l="2835" r="48971" b="62201"/>
          <a:stretch>
            <a:fillRect/>
          </a:stretch>
        </p:blipFill>
        <p:spPr bwMode="auto">
          <a:xfrm>
            <a:off x="5147420" y="0"/>
            <a:ext cx="3996580" cy="23256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 descr="http://ppt4web.ru/images/3258/53746/310/img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210" y="3071810"/>
            <a:ext cx="278679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0024-024-Vot-on-blokadnyj-kusochek-khleb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392018" cy="268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357686" y="1142984"/>
            <a:ext cx="4786314" cy="5715017"/>
            <a:chOff x="1125" y="0"/>
            <a:chExt cx="3628" cy="4294"/>
          </a:xfrm>
        </p:grpSpPr>
        <p:pic>
          <p:nvPicPr>
            <p:cNvPr id="1331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25" y="0"/>
              <a:ext cx="3628" cy="4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3317" name="Text Box 4"/>
            <p:cNvSpPr txBox="1">
              <a:spLocks noChangeArrowheads="1"/>
            </p:cNvSpPr>
            <p:nvPr/>
          </p:nvSpPr>
          <p:spPr bwMode="auto">
            <a:xfrm>
              <a:off x="1125" y="0"/>
              <a:ext cx="3628" cy="4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" name="Содержимое 6" descr="193435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" y="1214422"/>
            <a:ext cx="4143372" cy="56435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Кусочек хлеба был так мал, что вес его даже не ощущался в руке. В городе не работал водопровод, канализация, не было электричества, топлива, стоял транспорт.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0024-024-Vot-on-blokadnyj-kusochek-khle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95693_v1bk2qx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5072066" cy="4714884"/>
          </a:xfrm>
          <a:prstGeom prst="rect">
            <a:avLst/>
          </a:prstGeom>
        </p:spPr>
      </p:pic>
      <p:pic>
        <p:nvPicPr>
          <p:cNvPr id="3" name="Рисунок 4" descr="69831489_1296124407_294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71480"/>
            <a:ext cx="39433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250687gc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628650"/>
            <a:ext cx="762000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15503606_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548680"/>
            <a:ext cx="857256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0_3a9cf_567f7441_L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249042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28161848.139202.35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86248" y="332656"/>
            <a:ext cx="453422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35768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Страшнее всего было ДЕТЯМ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2770" name="Содержимое 3" descr="image_371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57299"/>
            <a:ext cx="4214810" cy="5500702"/>
          </a:xfrm>
        </p:spPr>
      </p:pic>
      <p:pic>
        <p:nvPicPr>
          <p:cNvPr id="32771" name="Рисунок 4" descr="img1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14325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mage_371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357686" y="0"/>
            <a:ext cx="4786314" cy="321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kazuha.ru - ДЕТИ И ВОЙНА-2. (Победители и побеждённые. Вторая мировая война в HQ с описанием) Часть 26. Pub N:8591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070" y="0"/>
            <a:ext cx="946053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s44.radikal.ru/i105/1012/f0/77a5c622b120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-1"/>
            <a:ext cx="7992888" cy="6871079"/>
          </a:xfrm>
          <a:prstGeom prst="rect">
            <a:avLst/>
          </a:prstGeom>
          <a:noFill/>
        </p:spPr>
      </p:pic>
      <p:pic>
        <p:nvPicPr>
          <p:cNvPr id="3" name="Picture 2" descr="sasha_bogdanov - Русские дети и война 1941-1945 Они воевали не ради того чтоб Янукович и Путин сдали Киев бендеровца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92696"/>
            <a:ext cx="7251305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«Ленинград в годы блокады»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26.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488"/>
            <a:ext cx="3481358" cy="51435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0"/>
            <a:ext cx="84530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Жители города трудились и днем и ночью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по 12-15 часов подряд                                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Делали все, чтобы помочь родному городу и стране…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1643051"/>
            <a:ext cx="5500693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Основные усилия жителей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направлены на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производство военной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техники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(компоненты «Катюш»)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– более 100 видов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боевой продукции.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Невозможно переоценить трудовую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доблесть рабочего класса Ленинграда.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Люди недосыпали, недоедали,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но выполняли поставленные перед ними задачи.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topwar.ru/uploads/posts/2011-10/thumbs/1318183356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673424"/>
            <a:ext cx="5076056" cy="5184576"/>
          </a:xfrm>
          <a:prstGeom prst="rect">
            <a:avLst/>
          </a:prstGeom>
          <a:noFill/>
        </p:spPr>
      </p:pic>
      <p:pic>
        <p:nvPicPr>
          <p:cNvPr id="31749" name="Picture 5" descr="C:\Users\Василиса\Downloads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47525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332657"/>
            <a:ext cx="5072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 у станков заменили женщины и подростки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Содержимое 3" descr="7120295smp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0413" y="268288"/>
            <a:ext cx="4597400" cy="3397250"/>
          </a:xfrm>
        </p:spPr>
      </p:pic>
      <p:pic>
        <p:nvPicPr>
          <p:cNvPr id="40962" name="Рисунок 4" descr="1123334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9150" y="3286125"/>
            <a:ext cx="5307013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087" y="152400"/>
            <a:ext cx="6068113" cy="46980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8768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Во время блокады поощрялись хорошие отношения между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бойцами и мирным населением.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Посещение раненых в госпиталях считалось очень важным делом.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Эта девочка, одетая в свое лучшее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платье и очень здоровая на вид, раздает в госпитальной палате письма раненым.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92715_0_388f_b5506c22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48200" y="1214422"/>
            <a:ext cx="449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Невозможно переоценить трудовую доблесть рабочего      класса Ленинграда. Люди недосыпали, недоедали, но выполняли поставленные перед ними задачи.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3410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981200"/>
            <a:ext cx="6400800" cy="464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839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Расчистка улиц от снега, без которой невозможно представить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жизнь в России, осуществлялась в Ленинграде, невзирая на осадное положение.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Эту работу обязаны были выполнять ленинградцы всех возрастов.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4" descr="i (5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25" y="3571875"/>
            <a:ext cx="4841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Содержимое 3" descr="2803996036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500042"/>
            <a:ext cx="54737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Бессмертная музыка Шостаковича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Содержимое 3" descr="0010-010-Kompozitor-Dmitrij-Dmitrievich-SHostakovich-perenes-vse-uzhasy-blokady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1071563"/>
            <a:ext cx="7572375" cy="5462587"/>
          </a:xfrm>
        </p:spPr>
      </p:pic>
      <p:pic>
        <p:nvPicPr>
          <p:cNvPr id="4" name="SHostakovich_Blokada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7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4" descr="b41611ce3af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2928938"/>
            <a:ext cx="5095875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Содержимое 3" descr="2(320x320)[61623]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" y="285750"/>
            <a:ext cx="5286375" cy="3965575"/>
          </a:xfrm>
        </p:spPr>
      </p:pic>
      <p:sp>
        <p:nvSpPr>
          <p:cNvPr id="8" name="Заголовок 1"/>
          <p:cNvSpPr>
            <a:spLocks noGrp="1"/>
          </p:cNvSpPr>
          <p:nvPr/>
        </p:nvSpPr>
        <p:spPr>
          <a:xfrm>
            <a:off x="457200" y="2857500"/>
            <a:ext cx="822960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R2014012612084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572000" cy="2857519"/>
          </a:xfrm>
        </p:spPr>
      </p:pic>
      <p:pic>
        <p:nvPicPr>
          <p:cNvPr id="5" name="Содержимое 3" descr="PR2014012612084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3390900"/>
            <a:ext cx="4572000" cy="3467100"/>
          </a:xfrm>
          <a:prstGeom prst="rect">
            <a:avLst/>
          </a:prstGeom>
        </p:spPr>
      </p:pic>
      <p:pic>
        <p:nvPicPr>
          <p:cNvPr id="6" name="Рисунок 4" descr="zelinskaja250113_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90900"/>
            <a:ext cx="45720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2857496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рыли рвы – хотелось пить.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Бомбили нас - хотелось жить…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" name="Рисунок 4" descr="1265738530_2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335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787021_x_0cb8b6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8794" y="785794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ВСПОМНИМ КАК ЭТО БЫЛО…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0"/>
            <a:ext cx="7858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«Ленинград в годы блокады»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Краснознамённый ансамбль песни и пляски Советской Армии имени А. Александрова (КАППСА) - Священная вой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Краснознамённый ансамбль песни и пляски Советской Армии имени А. Александрова (КАППСА) - Священная вой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844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84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Прорыв блокады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5058" name="Рисунок 4" descr="1043-sam_04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0" y="642918"/>
            <a:ext cx="46990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Содержимое 3" descr="65let-gallery_07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642918"/>
            <a:ext cx="4422775" cy="3143250"/>
          </a:xfrm>
        </p:spPr>
      </p:pic>
      <p:pic>
        <p:nvPicPr>
          <p:cNvPr id="5" name="Содержимое 3" descr="65let-gallery_0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" y="3716338"/>
            <a:ext cx="4357686" cy="3141662"/>
          </a:xfrm>
          <a:prstGeom prst="rect">
            <a:avLst/>
          </a:prstGeom>
        </p:spPr>
      </p:pic>
      <p:pic>
        <p:nvPicPr>
          <p:cNvPr id="6" name="Рисунок 4" descr="1043-sam_045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675062"/>
            <a:ext cx="4786314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1438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Полное снятие блокады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3" descr="16148713_proryv_blokad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177481"/>
            <a:ext cx="7920880" cy="4680519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13573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12 января 1943 года войска Ленинградского и </a:t>
            </a:r>
            <a:r>
              <a:rPr lang="ru-RU" sz="2400" b="1" dirty="0" err="1" smtClean="0">
                <a:solidFill>
                  <a:srgbClr val="002060"/>
                </a:solidFill>
              </a:rPr>
              <a:t>Волховского</a:t>
            </a:r>
            <a:r>
              <a:rPr lang="ru-RU" sz="2400" b="1" dirty="0" smtClean="0">
                <a:solidFill>
                  <a:srgbClr val="002060"/>
                </a:solidFill>
              </a:rPr>
              <a:t> фронтов перешли в наступление. Через 6 дней ожесточённых боёв кольцо блокады было прорвано.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11.privet.ru/lr/0804aeb8c01059e201174f531d329f70"/>
          <p:cNvPicPr>
            <a:picLocks noChangeAspect="1" noChangeArrowheads="1"/>
          </p:cNvPicPr>
          <p:nvPr/>
        </p:nvPicPr>
        <p:blipFill>
          <a:blip r:embed="rId3" cstate="print"/>
          <a:srcRect b="6951"/>
          <a:stretch>
            <a:fillRect/>
          </a:stretch>
        </p:blipFill>
        <p:spPr bwMode="auto">
          <a:xfrm>
            <a:off x="0" y="-747464"/>
            <a:ext cx="9144000" cy="6381328"/>
          </a:xfrm>
          <a:prstGeom prst="rect">
            <a:avLst/>
          </a:prstGeom>
          <a:noFill/>
        </p:spPr>
      </p:pic>
      <p:pic>
        <p:nvPicPr>
          <p:cNvPr id="4" name="День Победы - Песни Великой Победы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157192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594928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честь снятия блокады дан салют. Небо осветилось не прожекторами и взрывами, а праздничным фейерверком.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12-012-Blokada-Leningrada-dlila-s-8-sentjabrja-1914-po-27-janvarja-1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ick?url=http%3A%2F%2Fw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4067944" cy="4772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img1.liveinternet.ru/images/foto/b/0/143/709143/f_35867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861048"/>
            <a:ext cx="471601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s60.radikal.ru/i169/1005/7d/3f14ec516cbc.jpg"/>
          <p:cNvPicPr>
            <a:picLocks noChangeAspect="1" noChangeArrowheads="1"/>
          </p:cNvPicPr>
          <p:nvPr/>
        </p:nvPicPr>
        <p:blipFill>
          <a:blip r:embed="rId5" cstate="print"/>
          <a:srcRect b="22222"/>
          <a:stretch>
            <a:fillRect/>
          </a:stretch>
        </p:blipFill>
        <p:spPr bwMode="auto">
          <a:xfrm>
            <a:off x="0" y="4005064"/>
            <a:ext cx="487185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899592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 descr="Блокадное объявление - предупреждение сохраняется в наши дни на Невском пр., - у"/>
          <p:cNvPicPr>
            <a:picLocks noChangeAspect="1" noChangeArrowheads="1"/>
          </p:cNvPicPr>
          <p:nvPr/>
        </p:nvPicPr>
        <p:blipFill>
          <a:blip r:embed="rId6" cstate="print"/>
          <a:srcRect l="48774"/>
          <a:stretch>
            <a:fillRect/>
          </a:stretch>
        </p:blipFill>
        <p:spPr bwMode="auto">
          <a:xfrm>
            <a:off x="3347864" y="928670"/>
            <a:ext cx="1774399" cy="3220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85918" y="0"/>
            <a:ext cx="3929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Памятники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78" name="Содержимое 3" descr="800px-Piskarevskoye_Memorial_Cemetery_Sk13_C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3429000"/>
            <a:ext cx="4857750" cy="3071834"/>
          </a:xfrm>
        </p:spPr>
      </p:pic>
      <p:pic>
        <p:nvPicPr>
          <p:cNvPr id="50179" name="Рисунок 4" descr="RIAN_01343480.LR.ru.jpg"/>
          <p:cNvPicPr>
            <a:picLocks noChangeAspect="1"/>
          </p:cNvPicPr>
          <p:nvPr/>
        </p:nvPicPr>
        <p:blipFill>
          <a:blip r:embed="rId3"/>
          <a:srcRect r="6758" b="57819"/>
          <a:stretch>
            <a:fillRect/>
          </a:stretch>
        </p:blipFill>
        <p:spPr bwMode="auto">
          <a:xfrm>
            <a:off x="0" y="0"/>
            <a:ext cx="914400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992744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6124"/>
            <a:ext cx="4286248" cy="31210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71670" y="0"/>
            <a:ext cx="58873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Пискарёвское кладбище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Пискаревское кладбище горожане приносят цветы и зажигают поминальные свечи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Содержимое 3" descr="800px-Piskarevskoye_Memorial_Cemetery_Sk13_C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0" y="3071813"/>
            <a:ext cx="4502150" cy="3449637"/>
          </a:xfrm>
        </p:spPr>
      </p:pic>
      <p:pic>
        <p:nvPicPr>
          <p:cNvPr id="51203" name="Рисунок 4" descr="RIAN_01343480.LR.ru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32"/>
            <a:ext cx="48387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994916_origin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643314"/>
            <a:ext cx="4000528" cy="2857520"/>
          </a:xfrm>
          <a:prstGeom prst="rect">
            <a:avLst/>
          </a:prstGeom>
        </p:spPr>
      </p:pic>
      <p:pic>
        <p:nvPicPr>
          <p:cNvPr id="7" name="Рисунок 6" descr="1992744_origina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628" y="642918"/>
            <a:ext cx="3786214" cy="2357454"/>
          </a:xfrm>
          <a:prstGeom prst="rect">
            <a:avLst/>
          </a:prstGeom>
        </p:spPr>
      </p:pic>
      <p:pic>
        <p:nvPicPr>
          <p:cNvPr id="8" name="Минута молчанья - Метроном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0004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0" name="Picture 6" descr="Я люблю тебя жизнь...И надеюсь. - Вечная слава Городу - Герою Ленинграду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"/>
            <a:ext cx="9525000" cy="6858000"/>
          </a:xfrm>
          <a:prstGeom prst="rect">
            <a:avLst/>
          </a:prstGeom>
          <a:noFill/>
        </p:spPr>
      </p:pic>
      <p:pic>
        <p:nvPicPr>
          <p:cNvPr id="4" name="Picture 4" descr="Ветераны войны Сакского района получили памятные подарки от Меркушкина ОБЩЕСТВО: События ОБЩЕСТВО АиФ Самар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895850"/>
            <a:ext cx="4104456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5934670"/>
            <a:ext cx="3925370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Минута молчанья - Метроном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57818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22 июня - День памяти и скорби - Находки наших читателей - Усадьба Ур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8263704" cy="5760640"/>
          </a:xfrm>
          <a:prstGeom prst="rect">
            <a:avLst/>
          </a:prstGeom>
          <a:noFill/>
        </p:spPr>
      </p:pic>
      <p:pic>
        <p:nvPicPr>
          <p:cNvPr id="3" name="3140fb38777615cdbc25deedb8b9cd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236296" y="5733256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0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22 июня 1941 года на нашу страну напала фашистская Германия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35732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i="1" dirty="0" smtClean="0">
                <a:ln w="63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rgbClr val="663300"/>
                </a:solidFill>
              </a:rPr>
              <a:t>«Через три недели мы будем в Ленинграде…»</a:t>
            </a:r>
            <a:endParaRPr lang="ru-RU" sz="4400" i="1" dirty="0">
              <a:ln w="6350"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rgbClr val="663300"/>
              </a:solidFill>
            </a:endParaRPr>
          </a:p>
        </p:txBody>
      </p:sp>
      <p:pic>
        <p:nvPicPr>
          <p:cNvPr id="15361" name="Содержимое 3" descr="PR2014012612084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643063"/>
            <a:ext cx="8261350" cy="4637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12530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Блокада Ленинграда </a:t>
            </a:r>
            <a:r>
              <a:rPr lang="ru-RU" sz="4400" dirty="0" smtClean="0"/>
              <a:t>—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4400" dirty="0" smtClean="0"/>
              <a:t>осада немецкими и финскими войсками во время Великой Отечественной войны города Ленинграда (ныне Санкт-Петербург) -  длилась с 31 августа 1941 года по 27 января 1944            (блокадное кольцо было прорвано 18 января 1943 года) —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5400" dirty="0" smtClean="0">
                <a:solidFill>
                  <a:srgbClr val="FF0000"/>
                </a:solidFill>
              </a:rPr>
              <a:t>879 дней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.   </a:t>
            </a: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                                  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8215370" cy="523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8582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НАЧАЛАСЬ ЭВАКУАЦИЯ ЖИТЕЛЕЙ ЛЕНИНГРАДА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Люди укрывали памятники от бомбёжек , чтобы их сохранить.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8" descr="1232402173_st_w590_grafika_1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857364"/>
            <a:ext cx="4286280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9" descr="x_4f4b190f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00562" y="1785926"/>
            <a:ext cx="4357717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603</TotalTime>
  <Words>389</Words>
  <Application>Microsoft Office PowerPoint</Application>
  <PresentationFormat>Экран (4:3)</PresentationFormat>
  <Paragraphs>61</Paragraphs>
  <Slides>37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Поток</vt:lpstr>
      <vt:lpstr>Слайд 1</vt:lpstr>
      <vt:lpstr>«Ленинград в годы блокады» </vt:lpstr>
      <vt:lpstr>Слайд 3</vt:lpstr>
      <vt:lpstr>Слайд 4</vt:lpstr>
      <vt:lpstr>«Через три недели мы будем в Ленинграде…»</vt:lpstr>
      <vt:lpstr>Слайд 6</vt:lpstr>
      <vt:lpstr>Слайд 7</vt:lpstr>
      <vt:lpstr>Слайд 8</vt:lpstr>
      <vt:lpstr>Люди укрывали памятники от бомбёжек , чтобы их сохранить.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Страшнее всего было ДЕТЯМ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Бессмертная музыка Шостаковича</vt:lpstr>
      <vt:lpstr>Слайд 28</vt:lpstr>
      <vt:lpstr>Слайд 29</vt:lpstr>
      <vt:lpstr>      Прорыв блокады</vt:lpstr>
      <vt:lpstr>Полное снятие блокады</vt:lpstr>
      <vt:lpstr>Слайд 32</vt:lpstr>
      <vt:lpstr>Слайд 33</vt:lpstr>
      <vt:lpstr>Слайд 34</vt:lpstr>
      <vt:lpstr>Слайд 35</vt:lpstr>
      <vt:lpstr>На Пискаревское кладбище горожане приносят цветы и зажигают поминальные свечи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64</cp:revision>
  <dcterms:created xsi:type="dcterms:W3CDTF">2020-01-25T16:53:34Z</dcterms:created>
  <dcterms:modified xsi:type="dcterms:W3CDTF">2022-01-26T08:05:46Z</dcterms:modified>
</cp:coreProperties>
</file>