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7" r:id="rId4"/>
    <p:sldId id="258" r:id="rId5"/>
    <p:sldId id="259" r:id="rId6"/>
    <p:sldId id="274" r:id="rId7"/>
    <p:sldId id="263" r:id="rId8"/>
    <p:sldId id="278" r:id="rId9"/>
    <p:sldId id="272" r:id="rId10"/>
    <p:sldId id="268" r:id="rId11"/>
    <p:sldId id="266" r:id="rId12"/>
    <p:sldId id="269" r:id="rId13"/>
    <p:sldId id="267" r:id="rId14"/>
    <p:sldId id="270" r:id="rId15"/>
    <p:sldId id="260" r:id="rId16"/>
    <p:sldId id="271" r:id="rId17"/>
    <p:sldId id="275" r:id="rId18"/>
    <p:sldId id="273" r:id="rId19"/>
    <p:sldId id="276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95A04-A42A-4047-AEEE-124FE18D2167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E6906-D590-458E-97D5-C06838984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06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E6906-D590-458E-97D5-C0683898430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33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57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02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0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51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5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85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95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890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5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86CAC-4854-496C-BCBE-8438B6627718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DBAD-6A37-495D-84A4-C4A3DBF6B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60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68761"/>
            <a:ext cx="8496944" cy="345638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МУЗЕЙНАЯ  ИГРА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МИКРОРАЙОНА «Щ»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35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Vsevolod\Downloads\Музейная\Разное\Экс НПК\IMG_2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447184" cy="483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44624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14*. Какие учебные заведения расположены                на этой улице?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6021288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НВВКУ. Школа № 190. Школа № 61.   (3 балла)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1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зное\СОШ 163\школа 3.b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35"/>
          <a:stretch/>
        </p:blipFill>
        <p:spPr bwMode="auto">
          <a:xfrm>
            <a:off x="35496" y="1151467"/>
            <a:ext cx="9073008" cy="51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16632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15*. Что это за мероприятие и когда оно произошло?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6270135"/>
            <a:ext cx="907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163-й школы.  1 сентября 1985 года. = 6 баллов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0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7" y="1797117"/>
            <a:ext cx="5580113" cy="502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29" y="116632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Как раньше называлось это образовательное учреждение?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2119" y="2996952"/>
            <a:ext cx="3225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ПТУ – 55   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17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Vsevolod\Downloads\Музейная\IMG_22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6" b="19519"/>
          <a:stretch/>
        </p:blipFill>
        <p:spPr bwMode="auto">
          <a:xfrm>
            <a:off x="10841" y="548680"/>
            <a:ext cx="9131821" cy="574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0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17*. Что это за здание и чьё имя оно носит?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289411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-я школа, имя Иванова Н.М.    (2 балла)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93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Мероприятия\9 Мая\9 Мая 12\9 Мая 12 0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63" t="7736" r="12436" b="21507"/>
          <a:stretch/>
        </p:blipFill>
        <p:spPr bwMode="auto">
          <a:xfrm>
            <a:off x="71500" y="1332632"/>
            <a:ext cx="511256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508" y="260648"/>
            <a:ext cx="5364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18*. Кому установлен этот бюст?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4068" y="2276872"/>
            <a:ext cx="39599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Герою                            Советского Союза                  Александру Демакову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 балла)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63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n.ru/upload/%D0%A9%20%D0%A1%D0%BB%D0%B0%D0%B2%D0%B0%20%D0%A1%D1%82%D0%B5%D0%BF%D0%B0%D0%BD%D0%BE%D0%B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 bwMode="auto">
          <a:xfrm>
            <a:off x="175794" y="764704"/>
            <a:ext cx="8788694" cy="518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794" y="116632"/>
            <a:ext cx="7996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Что за трасса пролегает между домами?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1869" y="609059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Демакова       (1 балл)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82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sevolod\Desktop\ИЗ ТЛФ\IMG_29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8"/>
          <a:stretch/>
        </p:blipFill>
        <p:spPr bwMode="auto">
          <a:xfrm>
            <a:off x="11152" y="980729"/>
            <a:ext cx="9132848" cy="475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886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Что это за макет?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587727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Чербусы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(1 балл)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08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268760"/>
            <a:ext cx="79928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 ШАНС!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следующем слайде показана план-схема Нижней зоны Академгородка.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ней указан целый ряд улиц, но вошли не все. Ваша задача вспомнить и написать другие улицы, не вошедшие в план из-за его мелкого масштаба.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Таких улиц наберётся ещё с десяток.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работу – три минуты. Дерзайте!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6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10" r="16406" b="53815"/>
          <a:stretch/>
        </p:blipFill>
        <p:spPr bwMode="auto">
          <a:xfrm>
            <a:off x="107504" y="1478073"/>
            <a:ext cx="8928992" cy="52861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9939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обозначены только 11 улиц, входящих в Нижнюю зону: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Бердское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шоссе,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Шатурская, Российская, Иванова, бульвар Молодёжи, Мусы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Джалиля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проспект Строителей, Арбузова, Полевая, Демакова,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Кутателадзе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ещё есть улицы?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61699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 ЭТИ  УЛИЦЫ: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980728"/>
            <a:ext cx="22682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Вяземская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Океанская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Пасечная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Гнесиных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Рубиновая</a:t>
            </a:r>
          </a:p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Истринская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 Труда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Разъездная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Лыкова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Смены*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5589240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каждую из этих улиц – 1 балл!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9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0925" y="476672"/>
            <a:ext cx="79928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1*. Когда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принято решение о строительстве Академгородка?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1957 года = 3 балла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основным инициатором организации СО АН СССР?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Лаврентьев Михаил Алексеевич = 3 балла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131" y="908720"/>
            <a:ext cx="7056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 игра  подошла  к  концу.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всем  участникам  за  проявленное  усердие, отличную  работу  в  группах  и  стремление  к  победе.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– короткий  фильм  об  Академгородке, а  затем  подведение  итогов  и  награждение  победителей.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49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809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3*. В каких постройках жили первые строители Академгородка?                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сборно-щитовые одноэтажные дома = 3 балла)</a:t>
            </a:r>
          </a:p>
          <a:p>
            <a:pPr lvl="0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 называли своё место жительства строители?  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Юнгородок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балл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5*. Какой населённый пункт соседствовал рядом с городком строителей?                             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Чербусы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чувашского – Белая берёза                = 3 балла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97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0648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обязательным в экипировке строителя для его защиты?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каска на голову = 1 балл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электрик мог заменить лампочку на столбе не имея лестницы?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 «кошки» на ноги = 1 балл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8*. Что мог получить строитель после 25 лет упорного труда?                               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«Ветеран труда СССР» = 3 балла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74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92088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*. Кто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возглавил строительство Академгородка?  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Николай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Маркелович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 балла)</a:t>
            </a:r>
          </a:p>
          <a:p>
            <a:pPr lvl="0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10*. Какое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было ему присвоено за строительство ННЦ СО АН СССР?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социалистического труда = 3 балла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каком году было принято решение о переименовании улицы Солнечногорская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улицу имени Иванова Н.М.?      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1975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= 1 балл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8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72816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12*.  На следующем слайде фотографии улиц микрорайона «Щ». Напишите их названия.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79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Vsevolod\Documents\Фото и проч\ФЩ\Фото06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758" b="10185"/>
          <a:stretch/>
        </p:blipFill>
        <p:spPr bwMode="auto">
          <a:xfrm>
            <a:off x="21376" y="3068960"/>
            <a:ext cx="4262591" cy="320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Photo 1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82" t="10675" b="12187"/>
          <a:stretch/>
        </p:blipFill>
        <p:spPr bwMode="auto">
          <a:xfrm>
            <a:off x="4398413" y="3068960"/>
            <a:ext cx="4715933" cy="3200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E:\Мероприятия\Карнавал 2014\Шествие 2014\карнавал 0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286" y="16776"/>
            <a:ext cx="4156855" cy="298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Музей\Фото Щ\Щ 1\Фото059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97" b="7866"/>
          <a:stretch/>
        </p:blipFill>
        <p:spPr bwMode="auto">
          <a:xfrm>
            <a:off x="21377" y="32545"/>
            <a:ext cx="4550623" cy="297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6688" y="110"/>
            <a:ext cx="226131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ШАТУРСКАЯ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49714" y="16776"/>
            <a:ext cx="19147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АРБУЗОВА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3105500"/>
            <a:ext cx="228682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3122350"/>
            <a:ext cx="2146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ДЕМАКОВА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77" y="6309320"/>
            <a:ext cx="9073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– 1 БАЛЛ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456" y="32545"/>
            <a:ext cx="37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1677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306896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0249" y="3003091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06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2721114"/>
            <a:ext cx="4233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13*. Задание аналогичное.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19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Vsevolod\Desktop\ИЗ ТЛФ\IMG_20200712_1233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39"/>
          <a:stretch/>
        </p:blipFill>
        <p:spPr bwMode="auto">
          <a:xfrm>
            <a:off x="4716016" y="59864"/>
            <a:ext cx="4394840" cy="433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Vsevolod\Desktop\ИЗ ТЛФ\м-р Щ\IMG_20180624_1054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9" r="23160" b="11358"/>
          <a:stretch/>
        </p:blipFill>
        <p:spPr bwMode="auto">
          <a:xfrm>
            <a:off x="20232" y="3569769"/>
            <a:ext cx="4600536" cy="326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Vsevolod\Desktop\ИЗ ТЛФ\м-р Щ\IMG_20180211_132635_BURST001_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94200"/>
            <a:ext cx="4394841" cy="24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sevolod\Desktop\ИЗ ТЛФ\м-р Щ\IMG_20191003_1837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78" r="17870" b="15640"/>
          <a:stretch/>
        </p:blipFill>
        <p:spPr bwMode="auto">
          <a:xfrm>
            <a:off x="20232" y="59864"/>
            <a:ext cx="4598252" cy="31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7070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70704"/>
            <a:ext cx="18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19795" y="7070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70704"/>
            <a:ext cx="20162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ПОЛЕВАЯ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096" y="361576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615762"/>
            <a:ext cx="25922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ОКЕАНСКАЯ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439420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8688" y="4402667"/>
            <a:ext cx="25202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ВЯЗЕМСКАЯ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256" y="3132806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– 1 БАЛЛ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98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573</Words>
  <Application>Microsoft Office PowerPoint</Application>
  <PresentationFormat>Экран (4:3)</PresentationFormat>
  <Paragraphs>105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МУЗЕЙНАЯ  ИГРА  «ИСТОРИЯ МИКРОРАЙОНА «Щ»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МУЗЕЙНАЯ  ИГРА  «ИСТОРИЯ МИКРОРАЙОНА «Щ»</dc:title>
  <dc:creator>Vsevolod</dc:creator>
  <cp:lastModifiedBy>Vsevolod</cp:lastModifiedBy>
  <cp:revision>42</cp:revision>
  <dcterms:created xsi:type="dcterms:W3CDTF">2021-01-21T03:29:06Z</dcterms:created>
  <dcterms:modified xsi:type="dcterms:W3CDTF">2021-03-17T07:40:36Z</dcterms:modified>
</cp:coreProperties>
</file>