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7" r:id="rId3"/>
    <p:sldId id="258" r:id="rId4"/>
    <p:sldId id="262" r:id="rId5"/>
    <p:sldId id="259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1. Любите ли вы блины?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любят </c:v>
                </c:pt>
                <c:pt idx="1">
                  <c:v>не любят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27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2. Печёте ли вы дома куличи?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</c:formatCode>
                <c:ptCount val="2"/>
                <c:pt idx="0">
                  <c:v>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75441664"/>
        <c:axId val="192269120"/>
      </c:barChart>
      <c:catAx>
        <c:axId val="75441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192269120"/>
        <c:crosses val="autoZero"/>
        <c:auto val="1"/>
        <c:lblAlgn val="ctr"/>
        <c:lblOffset val="100"/>
        <c:noMultiLvlLbl val="0"/>
      </c:catAx>
      <c:valAx>
        <c:axId val="192269120"/>
        <c:scaling>
          <c:orientation val="minMax"/>
        </c:scaling>
        <c:delete val="1"/>
        <c:axPos val="l"/>
        <c:numFmt formatCode="0" sourceLinked="1"/>
        <c:majorTickMark val="none"/>
        <c:minorTickMark val="none"/>
        <c:tickLblPos val="nextTo"/>
        <c:crossAx val="75441664"/>
        <c:crosses val="autoZero"/>
        <c:crossBetween val="between"/>
        <c:majorUnit val="2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800">
                <a:effectLst/>
              </a:rPr>
              <a:t>3. Какой кулич вы предпочитаете: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большой</c:v>
                </c:pt>
                <c:pt idx="1">
                  <c:v>средний</c:v>
                </c:pt>
                <c:pt idx="2">
                  <c:v>маленький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</c:v>
                </c:pt>
                <c:pt idx="1">
                  <c:v>6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2791040"/>
        <c:axId val="74432512"/>
      </c:barChart>
      <c:catAx>
        <c:axId val="1527910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74432512"/>
        <c:crosses val="autoZero"/>
        <c:auto val="1"/>
        <c:lblAlgn val="ctr"/>
        <c:lblOffset val="100"/>
        <c:noMultiLvlLbl val="0"/>
      </c:catAx>
      <c:valAx>
        <c:axId val="744325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2791040"/>
        <c:crosses val="autoZero"/>
        <c:crossBetween val="between"/>
        <c:majorUnit val="1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1"/>
    </mc:Choice>
    <mc:Fallback>
      <c:style val="21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4) Хотели бы вы научиться печь куличи сами?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2792064"/>
        <c:axId val="74440000"/>
      </c:barChart>
      <c:catAx>
        <c:axId val="1527920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74440000"/>
        <c:crosses val="autoZero"/>
        <c:auto val="1"/>
        <c:lblAlgn val="ctr"/>
        <c:lblOffset val="100"/>
        <c:noMultiLvlLbl val="0"/>
      </c:catAx>
      <c:valAx>
        <c:axId val="744400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27920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mashno.ru/vyipechka/retsept-pashalnogo-kulicha-v-duhovke" TargetMode="External"/><Relationship Id="rId2" Type="http://schemas.openxmlformats.org/officeDocument/2006/relationships/hyperlink" Target="https://www.koolinar.ru/recipe/step_photo/495761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F%D1%80%D0%BE%D1%81%D1%84%D0%BE%D1%80%D0%B0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0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907704" y="0"/>
            <a:ext cx="64807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МОУ ООШ д. Иваново- Самарское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2224526"/>
            <a:ext cx="64087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Проектная работа на тему:</a:t>
            </a:r>
            <a:endParaRPr lang="ru-RU" sz="2400" dirty="0"/>
          </a:p>
          <a:p>
            <a:pPr algn="ctr"/>
            <a:r>
              <a:rPr lang="ru-RU" sz="2400" b="1" dirty="0"/>
              <a:t>   «МОЙ ЛЮБИМЫЙ ПАСХАЛЬНЫЙ КУЛИЧ »</a:t>
            </a:r>
            <a:endParaRPr lang="ru-RU" sz="2400" dirty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868144" y="3933056"/>
            <a:ext cx="30963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Выполнил: ученица 3 класса</a:t>
            </a:r>
          </a:p>
          <a:p>
            <a:r>
              <a:rPr lang="ru-RU" dirty="0"/>
              <a:t>                                                         </a:t>
            </a:r>
            <a:r>
              <a:rPr lang="ru-RU" dirty="0" err="1"/>
              <a:t>Широбокова</a:t>
            </a:r>
            <a:r>
              <a:rPr lang="ru-RU" dirty="0"/>
              <a:t> Дарья</a:t>
            </a:r>
          </a:p>
          <a:p>
            <a:r>
              <a:rPr lang="ru-RU" dirty="0"/>
              <a:t>                                                         Руководитель: учитель </a:t>
            </a:r>
          </a:p>
          <a:p>
            <a:r>
              <a:rPr lang="ru-RU" dirty="0"/>
              <a:t>                                                      </a:t>
            </a:r>
            <a:r>
              <a:rPr lang="ru-RU" dirty="0" smtClean="0"/>
              <a:t>Григорьева </a:t>
            </a:r>
            <a:r>
              <a:rPr lang="ru-RU" dirty="0"/>
              <a:t>Н.Л.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39952" y="6453336"/>
            <a:ext cx="1033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2018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3697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/>
              <a:t>4) Хотели бы вы научиться печь куличи сами?</a:t>
            </a:r>
          </a:p>
          <a:p>
            <a:r>
              <a:rPr lang="ru-RU" dirty="0"/>
              <a:t>а) Да</a:t>
            </a:r>
          </a:p>
          <a:p>
            <a:r>
              <a:rPr lang="ru-RU" dirty="0"/>
              <a:t>б) Нет</a:t>
            </a:r>
          </a:p>
          <a:p>
            <a:pPr marL="82296" indent="0">
              <a:buNone/>
            </a:pP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6718276"/>
              </p:ext>
            </p:extLst>
          </p:nvPr>
        </p:nvGraphicFramePr>
        <p:xfrm>
          <a:off x="4283968" y="1524000"/>
          <a:ext cx="4650482" cy="466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0254406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88640"/>
            <a:ext cx="7992888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проделанной работы я: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изучила информацию о пасхальных куличах и выяснила, что традиционно на Руси блины пекли из дрожжевого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теста.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создала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пошаговую карту изготовления куличей.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подтвердила свою гипотезу,  что  изучив  технологию приготовления куличей, я сама смогу  научиться печь куличи и выполнила  поставленные задачи.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Мне было очень приятно узнать, что многим ребятам,  как и  мне нравится это замечательное блюдо. Кроме того,  большинство мальчиков и девочек хотят сами научиться печь куличи.  А моя технологическая карта  поможет им в этом.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Приготовление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куличей доставило мне огромное удовольствие. Пасхальные куличи получились красивыми и не менее вкусными. Я уверена, что приготовленные куличи понравятся всем вам!!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0055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60648"/>
            <a:ext cx="792088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познаю мир: Детская энциклопедия: Кухни народов мира. Автор-состав.: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А.Гергова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- М.: 199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Русский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народ. Русская кухня/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О.В.Узун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М.:2008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Диск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“Кулинарная энциклопедия Кирилла 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Мефодия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2006”.</a:t>
            </a:r>
          </a:p>
          <a:p>
            <a:pPr lvl="0"/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4. https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://www.koolinar.ru/recipe/step_photo/495761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5. http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://smashno.ru/vyipechka/retsept-pashalnogo-kulicha-v-duhovke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226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Ð¿Ð°ÑÐ¸Ð±Ð¾ Ð·Ð° Ð²Ð½Ð¸Ð¼Ð°Ð½Ð¸Ðµ Ð¿Ð°ÑÑ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0"/>
            <a:ext cx="8327974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084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60648"/>
            <a:ext cx="7992888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АКТУЛЬНОСТЬ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 Кулич - это моё любимое  пасхальное блюдо. Это одно из самых важных блюд  на Пасху  и, на мой взгляд, одно из самых вкусных.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Мне стало интересно, откуда к нам пришло это блюдо, и я обратилась за информацией к своей маме. Вместе  с ней мы решили узнать историю куличей в Интернете.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НОВИЗНА: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никогда сама не пробовала готовить,  хотя с удовольствием помогала маме и бабушке, поэтому мне  захотелось испечь куличи своими руками.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изучить технологию приготовления пасхальных  куличей.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 историей возникновения куличей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технологию приготовления куличей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готовить куличи своими руками.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пасхальный кулич.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ИССЛЕДОВАНИЯ: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предположим, что изучив технологию приготовления куличей, я сама смогу научиться печь куличи.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ПЛАНИРУЕМЫЙ РЕЗУЛЬТАТ: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пасхальный кулич.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18561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88640"/>
            <a:ext cx="7992888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 1. История возникновения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куличей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Кулич выпекался на Руси задолго до появления христианской религии. Он представлял собой высокий хлеб с закругленной верхушкой.  Куличи могли печь два-три раза в год, то есть не только на Пасху, но и по самым большим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праздникам.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регионах России куличи выпекали в разных формах, но чаще всего ему придавали форму высокой церковной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Просфора"/>
              </a:rPr>
              <a:t>просфоры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и делали его как можно более скоромным. Это достигалось добавлением в тесто большого количества яиц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масла. Пасхальный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кулич символизирует то, как Христос вкушал с учениками хлеб, чтобы они уверовали в его воскрешение. Впоследствии сложился обычай в праздник Воскресения Христова оставлять в храме хлеб (по-гречески он называется «артос»). На этом хлебе изображается или крест, на котором виден только терновый венец, но нет Распятого - как знамение победы Христовой над смертью, или образ Воскресения.</a:t>
            </a:r>
          </a:p>
          <a:p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19157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Ингредиенты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fontAlgn="t">
              <a:buFont typeface="Wingdings" panose="05000000000000000000" pitchFamily="2" charset="2"/>
              <a:buChar char="ü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опары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 мл тёплого молока,</a:t>
            </a:r>
          </a:p>
          <a:p>
            <a:pPr lvl="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г сухих дрожжей,</a:t>
            </a:r>
          </a:p>
          <a:p>
            <a:pPr lvl="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ст. л. мёда,</a:t>
            </a:r>
          </a:p>
          <a:p>
            <a:pPr lvl="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 г муки.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теста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350 г муки,</a:t>
            </a:r>
          </a:p>
          <a:p>
            <a:pPr lvl="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120 г сливочного масла,</a:t>
            </a:r>
          </a:p>
          <a:p>
            <a:pPr lvl="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яйца,</a:t>
            </a:r>
          </a:p>
          <a:p>
            <a:pPr lvl="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 г сахара,</a:t>
            </a:r>
          </a:p>
          <a:p>
            <a:pPr lvl="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ч. л. соли,</a:t>
            </a:r>
          </a:p>
          <a:p>
            <a:pPr lvl="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ваниль,</a:t>
            </a:r>
          </a:p>
          <a:p>
            <a:pPr lvl="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г изюма,</a:t>
            </a:r>
          </a:p>
          <a:p>
            <a:pPr lvl="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желток для смазывания.</a:t>
            </a: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5" name="Объект 4" descr="кулич"/>
          <p:cNvPicPr>
            <a:picLocks noGrp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24"/>
          <a:stretch/>
        </p:blipFill>
        <p:spPr bwMode="auto">
          <a:xfrm>
            <a:off x="1043608" y="1916832"/>
            <a:ext cx="4176464" cy="30243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1950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60648"/>
            <a:ext cx="81724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Технологическая карта - «Помощница»</a:t>
            </a:r>
          </a:p>
          <a:p>
            <a:pPr lvl="0" fontAlgn="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1.Приготовление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опары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тёплом молоке размешиваем дрожжи и мёд. И потихоньку вводим в жидкость муку, которую мы до этого просеяли.</a:t>
            </a:r>
          </a:p>
          <a:p>
            <a:pPr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85750" lvl="0" indent="-285750" fontAlgn="t">
              <a:buFont typeface="Wingdings" panose="05000000000000000000" pitchFamily="2" charset="2"/>
              <a:buChar char="Ø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просеивать муку нужно обязательно, в процессе просеивания мука насыщается кислородом и лучше поднимается, изделие получается более лёгким.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 fontAlgn="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2.Подождать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Опара ставится в тёплое место, накрытая пищевой плёнкой. Можно поставить её к плите или к батарее. Но не ставьте туда, где слишком горячо. Дрожжи при температуре выше 40 градусов могут погибнуть.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 fontAlgn="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3.Делаем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Добавляем в подошедшую опару ингредиенты для теста. Сначала жидкие, а в самом конце — муку. Не забываем слегка посолить тесто и добавить изюм.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4.Вымешивать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Нужно вымесить тесто так, чтобы тесто отлипало от рук, но при этом оно не должно быть крутым. Лучше всего вымешивать руками. Небольшое количество мы не будем месить очень долго.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5.Подождать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Опять оставляем на 30–40 минут. И ждём, пока тесто увеличится раза в два.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27316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260648"/>
            <a:ext cx="799288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6.Обмять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По-хорошему, после того как подошло тесто, его нужно обмять и оставить подойти ещё раз. Тогда тесто будет получаться нежнее, лучше. Но понятно, что не всегда на это хватает времени. Этот этап часто пропускаем.</a:t>
            </a:r>
          </a:p>
          <a:p>
            <a:pPr lvl="0" fontAlgn="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7.Разложить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формам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Мы их подготовили заранее, выстелили пергаментом. Тесто закладываем так, чтобы его было чуть меньше, чем половина в форме, ему ведь нужно место, куда подниматься.</a:t>
            </a:r>
          </a:p>
          <a:p>
            <a:pPr lvl="0" fontAlgn="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8.Ещё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подождать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Если второй раз не обминали и не давали подойти, то после раскладки по формам уж точно оставьте будущие куличи немного постоять. Они должны немного подойти. Потом можно выпекать.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9.Выпекание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Температурный режим нужно очень внимательно соблюдать. Нельзя выпекать при слишком высокой температуре, иначе куличи могут опасть. Мы ставим 170 градусов — это оптимально.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10.Достать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кулич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Кулич нужно остудить в форме, а потом вынуть его. Как раз при остывании он немного уменьшится в размерах, и его будет легко вынуть.</a:t>
            </a:r>
          </a:p>
          <a:p>
            <a:pPr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 fontAlgn="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11.Украшение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Можно посыпать сахарной пудрой. Можно ещё сделать глазурь на верхушку. Самую простую: белок, сахар, несколько капель лимонного сока. И всё очень хорошо взбить. Если вы в эту глазурь добавите немного сока, апельсинового или вишнёвого, получатся разноцветные куличи. Они очень нравятся детям.</a:t>
            </a:r>
          </a:p>
          <a:p>
            <a:pPr lvl="0" fontAlgn="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54541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Результаты анкетирования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/>
              <a:t>1.Любите ли вы пасхальный кулич?</a:t>
            </a:r>
          </a:p>
          <a:p>
            <a:r>
              <a:rPr lang="ru-RU" dirty="0"/>
              <a:t>а) Да</a:t>
            </a:r>
          </a:p>
          <a:p>
            <a:r>
              <a:rPr lang="ru-RU" dirty="0"/>
              <a:t>б) Нет</a:t>
            </a:r>
          </a:p>
          <a:p>
            <a:pPr marL="82296" indent="0">
              <a:buNone/>
            </a:pP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68276588"/>
              </p:ext>
            </p:extLst>
          </p:nvPr>
        </p:nvGraphicFramePr>
        <p:xfrm>
          <a:off x="4788024" y="1524000"/>
          <a:ext cx="4146426" cy="466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7156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/>
              <a:t>2. Печёте ли вы дома куличи?</a:t>
            </a:r>
          </a:p>
          <a:p>
            <a:r>
              <a:rPr lang="ru-RU" dirty="0"/>
              <a:t>а) Да</a:t>
            </a:r>
          </a:p>
          <a:p>
            <a:r>
              <a:rPr lang="ru-RU" dirty="0"/>
              <a:t>б) Нет</a:t>
            </a:r>
          </a:p>
          <a:p>
            <a:pPr marL="82296" indent="0">
              <a:buNone/>
            </a:pP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05154739"/>
              </p:ext>
            </p:extLst>
          </p:nvPr>
        </p:nvGraphicFramePr>
        <p:xfrm>
          <a:off x="4860032" y="1524000"/>
          <a:ext cx="4074418" cy="466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590578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/>
              <a:t>3. Какой кулич вы предпочитаете:</a:t>
            </a:r>
          </a:p>
          <a:p>
            <a:r>
              <a:rPr lang="ru-RU" dirty="0"/>
              <a:t>а) большой</a:t>
            </a:r>
          </a:p>
          <a:p>
            <a:r>
              <a:rPr lang="ru-RU" dirty="0"/>
              <a:t>б) средний</a:t>
            </a:r>
          </a:p>
          <a:p>
            <a:r>
              <a:rPr lang="ru-RU" dirty="0"/>
              <a:t>в) маленький</a:t>
            </a:r>
          </a:p>
          <a:p>
            <a:pPr marL="82296" indent="0">
              <a:buNone/>
            </a:pP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4512592"/>
              </p:ext>
            </p:extLst>
          </p:nvPr>
        </p:nvGraphicFramePr>
        <p:xfrm>
          <a:off x="4572000" y="1556792"/>
          <a:ext cx="4320480" cy="466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0880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</TotalTime>
  <Words>616</Words>
  <Application>Microsoft Office PowerPoint</Application>
  <PresentationFormat>Экран (4:3)</PresentationFormat>
  <Paragraphs>86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Презентация PowerPoint</vt:lpstr>
      <vt:lpstr>Презентация PowerPoint</vt:lpstr>
      <vt:lpstr>Презентация PowerPoint</vt:lpstr>
      <vt:lpstr>Ингредиенты </vt:lpstr>
      <vt:lpstr>Презентация PowerPoint</vt:lpstr>
      <vt:lpstr>Презентация PowerPoint</vt:lpstr>
      <vt:lpstr>Результаты анкетирования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4</cp:revision>
  <dcterms:created xsi:type="dcterms:W3CDTF">2018-04-22T10:02:47Z</dcterms:created>
  <dcterms:modified xsi:type="dcterms:W3CDTF">2018-04-22T10:31:27Z</dcterms:modified>
</cp:coreProperties>
</file>