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59" r:id="rId5"/>
    <p:sldId id="261" r:id="rId6"/>
    <p:sldId id="262" r:id="rId7"/>
    <p:sldId id="264" r:id="rId8"/>
    <p:sldId id="265" r:id="rId9"/>
    <p:sldId id="263" r:id="rId10"/>
    <p:sldId id="266" r:id="rId11"/>
    <p:sldId id="268" r:id="rId12"/>
    <p:sldId id="267" r:id="rId13"/>
    <p:sldId id="269" r:id="rId14"/>
    <p:sldId id="270" r:id="rId15"/>
    <p:sldId id="271" r:id="rId16"/>
    <p:sldId id="272" r:id="rId17"/>
    <p:sldId id="274" r:id="rId18"/>
    <p:sldId id="281" r:id="rId19"/>
    <p:sldId id="286" r:id="rId20"/>
    <p:sldId id="287" r:id="rId21"/>
    <p:sldId id="275" r:id="rId22"/>
    <p:sldId id="273" r:id="rId23"/>
    <p:sldId id="276" r:id="rId24"/>
    <p:sldId id="277" r:id="rId25"/>
    <p:sldId id="278" r:id="rId26"/>
    <p:sldId id="279" r:id="rId27"/>
    <p:sldId id="280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D9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-19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124744"/>
            <a:ext cx="6984776" cy="3960440"/>
          </a:xfrm>
        </p:spPr>
        <p:txBody>
          <a:bodyPr/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</a:rPr>
              <a:t>«Певец русской природы»</a:t>
            </a:r>
            <a:b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</a:rPr>
            </a:br>
            <a:endParaRPr lang="ru-RU" sz="2400" dirty="0">
              <a:solidFill>
                <a:schemeClr val="accent4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4701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D9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50"/>
          <a:stretch/>
        </p:blipFill>
        <p:spPr>
          <a:xfrm>
            <a:off x="593683" y="1268760"/>
            <a:ext cx="7956634" cy="4320481"/>
          </a:xfrm>
          <a:prstGeom prst="rect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558332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D9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ÐÐ¾ÑÐ¾Ð¶ÐµÐµ Ð¸Ð·Ð¾Ð±ÑÐ°Ð¶ÐµÐ½Ð¸Ð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3" r="16558"/>
          <a:stretch/>
        </p:blipFill>
        <p:spPr bwMode="auto">
          <a:xfrm>
            <a:off x="611505" y="547298"/>
            <a:ext cx="7920990" cy="5763404"/>
          </a:xfrm>
          <a:prstGeom prst="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2804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D9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ÐÐ°ÑÑÐ¸Ð½ÐºÐ¸ Ð¿Ð¾ Ð·Ð°Ð¿ÑÐ¾ÑÑ ÑÐ°ÐºÐ¸ Ð² Ð²ÐµÐ´ÑÐ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45" r="1957"/>
          <a:stretch/>
        </p:blipFill>
        <p:spPr bwMode="auto">
          <a:xfrm>
            <a:off x="605790" y="539052"/>
            <a:ext cx="7932420" cy="5779897"/>
          </a:xfrm>
          <a:prstGeom prst="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8332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D9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ÐÐ°ÑÑÐ¸Ð½ÐºÐ¸ Ð¿Ð¾ Ð·Ð°Ð¿ÑÐ¾ÑÑ Ð¿ÑÐ¸ÑÐ²Ð¸Ð½ Ð´Ð½ÐµÐ²Ð½Ð¸Ðº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8"/>
          <a:stretch/>
        </p:blipFill>
        <p:spPr bwMode="auto">
          <a:xfrm>
            <a:off x="616059" y="530932"/>
            <a:ext cx="7911882" cy="5796136"/>
          </a:xfrm>
          <a:prstGeom prst="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9643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D9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ÐÐ°ÑÑÐ¸Ð½ÐºÐ¸ Ð¿Ð¾ Ð·Ð°Ð¿ÑÐ¾ÑÑ Ð²Ð¾Ð´ÑÐ½ÑÐµ Ð»Ð¸Ð»Ð¸Ð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27" t="6977" r="3953" b="1481"/>
          <a:stretch/>
        </p:blipFill>
        <p:spPr bwMode="auto">
          <a:xfrm>
            <a:off x="622935" y="542925"/>
            <a:ext cx="7898130" cy="5772150"/>
          </a:xfrm>
          <a:prstGeom prst="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678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D9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Ð¸ÑÐºÐ¸Ð½ Ð½Ð¸Ð²Ð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2" r="2220"/>
          <a:stretch/>
        </p:blipFill>
        <p:spPr bwMode="auto">
          <a:xfrm>
            <a:off x="575556" y="549000"/>
            <a:ext cx="7992888" cy="5760000"/>
          </a:xfrm>
          <a:prstGeom prst="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662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D9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ÐÐ°ÑÑÐ¸Ð½ÐºÐ¸ Ð¿Ð¾ Ð·Ð°Ð¿ÑÐ¾ÑÑ Ð½Ð°Ð´ Ð²ÐµÑÐ½ÑÐ¼ Ð¿Ð¾ÐºÐ¾ÐµÐ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396" y="549000"/>
            <a:ext cx="8037208" cy="5760000"/>
          </a:xfrm>
          <a:prstGeom prst="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3064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D9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ÐÐ°ÑÑÐ¸Ð½ÐºÐ¸ Ð¿Ð¾ Ð·Ð°Ð¿ÑÐ¾ÑÑ Ð²Ð°ÑÐ½ÐµÑÐ¾Ð² ÑÐµÐ²ÐµÑÐ½ÑÐ¹ ÐºÑÐ°Ð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01" y="549000"/>
            <a:ext cx="7999998" cy="5760000"/>
          </a:xfrm>
          <a:prstGeom prst="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8488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D9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ÐÐ°ÑÑÐ¸Ð½ÐºÐ¸ Ð¿Ð¾ Ð·Ð°Ð¿ÑÐ¾ÑÑ Ð»ÐµÐ±ÐµÐ´Ð¸ Ð² Ð¿ÑÐ¸ÑÐ¾Ð´Ð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4"/>
          <a:stretch/>
        </p:blipFill>
        <p:spPr bwMode="auto">
          <a:xfrm>
            <a:off x="601369" y="549000"/>
            <a:ext cx="7941263" cy="5760000"/>
          </a:xfrm>
          <a:prstGeom prst="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2969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D9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ÐÐ¾ÑÐ¾Ð¶ÐµÐµ Ð¸Ð·Ð¾Ð±ÑÐ°Ð¶ÐµÐ½Ð¸Ð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3" r="1"/>
          <a:stretch/>
        </p:blipFill>
        <p:spPr bwMode="auto">
          <a:xfrm>
            <a:off x="619787" y="549000"/>
            <a:ext cx="7904426" cy="5760000"/>
          </a:xfrm>
          <a:prstGeom prst="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4712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D9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ÐÐ°ÑÑÐ¸Ð½ÐºÐ¸ Ð¿Ð¾ Ð·Ð°Ð¿ÑÐ¾ÑÑ Ð»ÐµÐ´Ð¾ÐºÐ¾Ð» Ð¸ Ð¼ÐµÑÐµÐ»Ñ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5" t="3944" r="10791" b="4313"/>
          <a:stretch/>
        </p:blipFill>
        <p:spPr bwMode="auto">
          <a:xfrm>
            <a:off x="594360" y="543288"/>
            <a:ext cx="7955280" cy="5771425"/>
          </a:xfrm>
          <a:prstGeom prst="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0662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D9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ÐÐ°ÑÑÐ¸Ð½ÐºÐ¸ Ð¿Ð¾ Ð·Ð°Ð¿ÑÐ¾ÑÑ Ð¿ÑÐ¸ÑÐ¾Ð´Ð° Ð±Ð°ÑÐºÐ¸ÑÐ¸Ð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2" r="26078"/>
          <a:stretch/>
        </p:blipFill>
        <p:spPr bwMode="auto">
          <a:xfrm>
            <a:off x="611561" y="549000"/>
            <a:ext cx="7920879" cy="5760000"/>
          </a:xfrm>
          <a:prstGeom prst="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5328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D9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ÐÐ¾ÑÐ¾Ð¶ÐµÐµ Ð¸Ð·Ð¾Ð±ÑÐ°Ð¶ÐµÐ½Ð¸Ð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9" r="6423" b="4102"/>
          <a:stretch/>
        </p:blipFill>
        <p:spPr bwMode="auto">
          <a:xfrm>
            <a:off x="611560" y="549000"/>
            <a:ext cx="7920880" cy="5760000"/>
          </a:xfrm>
          <a:prstGeom prst="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6476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D9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ÐÐ°ÑÑÐ¸Ð½ÐºÐ¸ Ð¿Ð¾ Ð·Ð°Ð¿ÑÐ¾ÑÑ Ð¿Ð»Ð°Ð½ÐµÑÐ° Ð·ÐµÐ¼Ð»Ñ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6" b="5208"/>
          <a:stretch/>
        </p:blipFill>
        <p:spPr bwMode="auto">
          <a:xfrm>
            <a:off x="575556" y="549000"/>
            <a:ext cx="7992888" cy="5760000"/>
          </a:xfrm>
          <a:prstGeom prst="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8358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D9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ÐÐ°ÑÑÐ¸Ð½ÐºÐ¸ Ð¿Ð¾ Ð·Ð°Ð¿ÑÐ¾ÑÑ ÑÐ¾Ð»Ð½ÑÐµ Ð²Ð¾ÑÑÐ¾Ð´ Ð»ÑÐ³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80" r="-1"/>
          <a:stretch/>
        </p:blipFill>
        <p:spPr bwMode="auto">
          <a:xfrm>
            <a:off x="607748" y="549000"/>
            <a:ext cx="7928504" cy="5760000"/>
          </a:xfrm>
          <a:prstGeom prst="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7214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D9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ÐÐ°ÑÑÐ¸Ð½ÐºÐ¸ Ð¿Ð¾ Ð·Ð°Ð¿ÑÐ¾ÑÑ Ð¼Ð¸ÑÐ°Ð¸Ð» Ð¿ÑÐ¸ÑÐ²Ð¸Ð½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22"/>
          <a:stretch/>
        </p:blipFill>
        <p:spPr bwMode="auto">
          <a:xfrm>
            <a:off x="599592" y="549000"/>
            <a:ext cx="7944817" cy="5760000"/>
          </a:xfrm>
          <a:prstGeom prst="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0202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D9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ÐÐ°ÑÑÐ¸Ð½ÐºÐ¸ Ð¿Ð¾ Ð·Ð°Ð¿ÑÐ¾ÑÑ Ð¿ÑÐ¸ÑÐ²Ð¸Ð½ Ð¾ÑÐ¾ÑÐ½Ð¸Ð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58915"/>
            <a:ext cx="4262400" cy="57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ÐÐ°ÑÑÐ¸Ð½ÐºÐ¸ Ð¿Ð¾ Ð·Ð°Ð¿ÑÐ¾ÑÑ Ð¿ÑÐ¸ÑÐ²Ð¸Ð½ Ð½Ð° Ð¾ÑÐ¾ÑÐµ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21"/>
          <a:stretch/>
        </p:blipFill>
        <p:spPr bwMode="auto">
          <a:xfrm>
            <a:off x="4860032" y="558915"/>
            <a:ext cx="3672408" cy="5750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549000"/>
            <a:ext cx="7920880" cy="5760000"/>
          </a:xfrm>
          <a:prstGeom prst="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9828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D9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ÐÐ°ÑÑÐ¸Ð½ÐºÐ¸ Ð¿Ð¾ Ð·Ð°Ð¿ÑÐ¾ÑÑ Ð¿ÑÐ¸ÑÐ²Ð¸Ð½ ÑÐ¾ÑÐ¾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23"/>
          <a:stretch/>
        </p:blipFill>
        <p:spPr bwMode="auto">
          <a:xfrm>
            <a:off x="611560" y="549000"/>
            <a:ext cx="7920880" cy="5760000"/>
          </a:xfrm>
          <a:prstGeom prst="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931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D9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ÐÐ°ÑÑÐ¸Ð½ÐºÐ¸ Ð¿Ð¾ Ð·Ð°Ð¿ÑÐ¾ÑÑ Ð¿ÑÐ¸ÑÐ²Ð¸Ð½ ÑÐ¾ÑÐ¾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4" r="4004"/>
          <a:stretch/>
        </p:blipFill>
        <p:spPr bwMode="auto">
          <a:xfrm>
            <a:off x="611560" y="549000"/>
            <a:ext cx="7920880" cy="5760000"/>
          </a:xfrm>
          <a:prstGeom prst="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45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D9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ÐÐ°ÑÑÐ¸Ð½ÐºÐ¸ Ð¿Ð¾ Ð·Ð°Ð¿ÑÐ¾ÑÑ xntybt pbv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3" r="1120"/>
          <a:stretch/>
        </p:blipFill>
        <p:spPr bwMode="auto">
          <a:xfrm>
            <a:off x="594360" y="549000"/>
            <a:ext cx="7955280" cy="5760000"/>
          </a:xfrm>
          <a:prstGeom prst="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5192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D9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ÐÐ°ÑÑÐ¸Ð½ÐºÐ¸ Ð¿Ð¾ Ð·Ð°Ð¿ÑÐ¾ÑÑ Ð±Ð¾Ð»Ð¾ÑÐ¾ Ð±ÐµÑÐµÐ·Ñ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29" r="45"/>
          <a:stretch/>
        </p:blipFill>
        <p:spPr bwMode="auto">
          <a:xfrm>
            <a:off x="631508" y="549000"/>
            <a:ext cx="7880985" cy="5760000"/>
          </a:xfrm>
          <a:prstGeom prst="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0824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D9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ÐÐ°ÑÑÐ¸Ð½ÐºÐ¸ Ð¿Ð¾ Ð·Ð°Ð¿ÑÐ¾ÑÑ ÐºÑÐºÑÑÐºÐ¸Ð½ Ð»ÐµÐ½ Ð±Ð¾Ð»Ð¾ÑÐ¾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30"/>
          <a:stretch/>
        </p:blipFill>
        <p:spPr bwMode="auto">
          <a:xfrm>
            <a:off x="601309" y="548680"/>
            <a:ext cx="7941382" cy="5760640"/>
          </a:xfrm>
          <a:prstGeom prst="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023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D9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8" name="Picture 6" descr="ÐÐ¾ÑÐ¾Ð¶ÐµÐµ Ð¸Ð·Ð¾Ð±ÑÐ°Ð¶ÐµÐ½Ð¸Ð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3" r="12477"/>
          <a:stretch/>
        </p:blipFill>
        <p:spPr bwMode="auto">
          <a:xfrm>
            <a:off x="594360" y="549130"/>
            <a:ext cx="7955280" cy="5759740"/>
          </a:xfrm>
          <a:prstGeom prst="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8332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D9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ÐÐ°ÑÑÐ¸Ð½ÐºÐ¸ Ð¿Ð¾ Ð·Ð°Ð¿ÑÐ¾ÑÑ ÐºÐ½Ð¸Ð³Ð¸ Ð½Ð° ÑÑÐ¾Ð»Ð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" t="402" r="1873"/>
          <a:stretch/>
        </p:blipFill>
        <p:spPr bwMode="auto">
          <a:xfrm>
            <a:off x="611506" y="599827"/>
            <a:ext cx="7920989" cy="5658346"/>
          </a:xfrm>
          <a:prstGeom prst="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8332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D9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ÐÐ°ÑÑÐ¸Ð½ÐºÐ¸ Ð¿Ð¾ Ð·Ð°Ð¿ÑÐ¾ÑÑ Ð¶Ð¸Ð²Ð¾ÑÐ½ÑÐµ Ð»ÐµÑÐ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6" r="17406"/>
          <a:stretch/>
        </p:blipFill>
        <p:spPr bwMode="auto">
          <a:xfrm>
            <a:off x="628650" y="549000"/>
            <a:ext cx="7886700" cy="5760000"/>
          </a:xfrm>
          <a:prstGeom prst="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8332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D9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ÐÐ°ÑÑÐ¸Ð½ÐºÐ¸ Ð¿Ð¾ Ð·Ð°Ð¿ÑÐ¾ÑÑ Ð¿ÑÐ¸ÑÐ²Ð¸Ð½ Ð´Ð½ÐµÐ²Ð½Ð¸Ðº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9" b="9875"/>
          <a:stretch/>
        </p:blipFill>
        <p:spPr bwMode="auto">
          <a:xfrm>
            <a:off x="612000" y="548998"/>
            <a:ext cx="4806300" cy="5738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220072" y="584833"/>
            <a:ext cx="3311928" cy="57241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12000" y="549000"/>
            <a:ext cx="7920000" cy="5760000"/>
          </a:xfrm>
          <a:prstGeom prst="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5220072" y="606587"/>
            <a:ext cx="313860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vi-VN" dirty="0"/>
          </a:p>
          <a:p>
            <a:endParaRPr lang="ru-RU" sz="3600" b="1" dirty="0" smtClean="0">
              <a:latin typeface="Bahnschrift SemiLight" pitchFamily="34" charset="0"/>
            </a:endParaRPr>
          </a:p>
          <a:p>
            <a:endParaRPr lang="ru-RU" sz="3600" b="1" dirty="0">
              <a:latin typeface="Bahnschrift SemiLight" pitchFamily="34" charset="0"/>
            </a:endParaRPr>
          </a:p>
          <a:p>
            <a:r>
              <a:rPr lang="vi-VN" sz="3600" b="1" dirty="0" smtClean="0">
                <a:latin typeface="Bahnschrift SemiLight" pitchFamily="34" charset="0"/>
              </a:rPr>
              <a:t>Михаил </a:t>
            </a:r>
            <a:r>
              <a:rPr lang="vi-VN" sz="3600" b="1" dirty="0">
                <a:latin typeface="Bahnschrift SemiLight" pitchFamily="34" charset="0"/>
              </a:rPr>
              <a:t>Михайлович </a:t>
            </a:r>
            <a:r>
              <a:rPr lang="vi-VN" sz="3600" b="1" dirty="0" smtClean="0">
                <a:latin typeface="Bahnschrift SemiLight" pitchFamily="34" charset="0"/>
              </a:rPr>
              <a:t>Пришвин</a:t>
            </a:r>
            <a:endParaRPr lang="ru-RU" sz="3600" b="1" dirty="0" smtClean="0">
              <a:latin typeface="Bahnschrift SemiLight" pitchFamily="34" charset="0"/>
            </a:endParaRPr>
          </a:p>
          <a:p>
            <a:pPr>
              <a:lnSpc>
                <a:spcPct val="150000"/>
              </a:lnSpc>
            </a:pPr>
            <a:endParaRPr lang="ru-RU" sz="1400" dirty="0" smtClean="0">
              <a:latin typeface="Bahnschrift SemiLight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Bahnschrift SemiLight" pitchFamily="34" charset="0"/>
              </a:rPr>
              <a:t>(</a:t>
            </a:r>
            <a:r>
              <a:rPr lang="vi-VN" sz="1400" dirty="0" smtClean="0">
                <a:latin typeface="Bahnschrift SemiLight" pitchFamily="34" charset="0"/>
              </a:rPr>
              <a:t>4 </a:t>
            </a:r>
            <a:r>
              <a:rPr lang="vi-VN" sz="1400" dirty="0">
                <a:latin typeface="Bahnschrift SemiLight" pitchFamily="34" charset="0"/>
              </a:rPr>
              <a:t>февраля </a:t>
            </a:r>
            <a:r>
              <a:rPr lang="vi-VN" sz="1400" dirty="0" smtClean="0">
                <a:latin typeface="Bahnschrift SemiLight" pitchFamily="34" charset="0"/>
              </a:rPr>
              <a:t>1873</a:t>
            </a:r>
            <a:r>
              <a:rPr lang="ru-RU" sz="1400" dirty="0">
                <a:latin typeface="Bahnschrift SemiLight" pitchFamily="34" charset="0"/>
              </a:rPr>
              <a:t> </a:t>
            </a:r>
            <a:r>
              <a:rPr lang="ru-RU" sz="1400" dirty="0" smtClean="0">
                <a:latin typeface="Bahnschrift SemiLight" pitchFamily="34" charset="0"/>
              </a:rPr>
              <a:t>– </a:t>
            </a:r>
            <a:r>
              <a:rPr lang="vi-VN" sz="1400" dirty="0" smtClean="0">
                <a:latin typeface="Bahnschrift SemiLight" pitchFamily="34" charset="0"/>
              </a:rPr>
              <a:t>16 </a:t>
            </a:r>
            <a:r>
              <a:rPr lang="vi-VN" sz="1400" dirty="0">
                <a:latin typeface="Bahnschrift SemiLight" pitchFamily="34" charset="0"/>
              </a:rPr>
              <a:t>января </a:t>
            </a:r>
            <a:r>
              <a:rPr lang="vi-VN" sz="1400" dirty="0" smtClean="0">
                <a:latin typeface="Bahnschrift SemiLight" pitchFamily="34" charset="0"/>
              </a:rPr>
              <a:t>1954</a:t>
            </a:r>
            <a:r>
              <a:rPr lang="ru-RU" sz="1400" dirty="0" smtClean="0">
                <a:latin typeface="Bahnschrift SemiLight" pitchFamily="34" charset="0"/>
              </a:rPr>
              <a:t>)</a:t>
            </a:r>
            <a:endParaRPr lang="ru-RU" sz="1400" dirty="0">
              <a:latin typeface="Bahnschrift Semi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8332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268</TotalTime>
  <Words>17</Words>
  <Application>Microsoft Office PowerPoint</Application>
  <PresentationFormat>Экран (4:3)</PresentationFormat>
  <Paragraphs>7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«Певец русской природы»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ОТЕЛЬ АДАЖИО</dc:creator>
  <cp:lastModifiedBy>User</cp:lastModifiedBy>
  <cp:revision>20</cp:revision>
  <dcterms:created xsi:type="dcterms:W3CDTF">2018-10-13T14:51:12Z</dcterms:created>
  <dcterms:modified xsi:type="dcterms:W3CDTF">2021-11-10T06:21:16Z</dcterms:modified>
</cp:coreProperties>
</file>