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73" r:id="rId8"/>
    <p:sldId id="274" r:id="rId9"/>
    <p:sldId id="275" r:id="rId10"/>
    <p:sldId id="270" r:id="rId11"/>
    <p:sldId id="261" r:id="rId12"/>
    <p:sldId id="269" r:id="rId13"/>
    <p:sldId id="272" r:id="rId14"/>
    <p:sldId id="276" r:id="rId15"/>
    <p:sldId id="277" r:id="rId16"/>
    <p:sldId id="278" r:id="rId17"/>
    <p:sldId id="262" r:id="rId18"/>
    <p:sldId id="265" r:id="rId19"/>
    <p:sldId id="266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57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7oom.ru/powerpoint/krasivie-fony-dlya-prezentacii-33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854075"/>
            <a:ext cx="5720680" cy="187220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МАУ ДО г. Хабаровска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«Центр внешкольной работы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«Планета взросления»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4484" y="3255363"/>
            <a:ext cx="7016824" cy="104823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Социальный проект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77041"/>
            <a:ext cx="2520280" cy="21848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43639" y="4225631"/>
            <a:ext cx="7578514" cy="12337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«Дорогой добрых дел»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631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829" y="273500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Творческие группы проекта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0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0267"/>
          <a:stretch/>
        </p:blipFill>
        <p:spPr>
          <a:xfrm>
            <a:off x="467544" y="260648"/>
            <a:ext cx="4483869" cy="26820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Объект 9"/>
          <p:cNvPicPr>
            <a:picLocks noChangeAspect="1"/>
          </p:cNvPicPr>
          <p:nvPr/>
        </p:nvPicPr>
        <p:blipFill rotWithShape="1">
          <a:blip r:embed="rId4"/>
          <a:srcRect t="9881"/>
          <a:stretch/>
        </p:blipFill>
        <p:spPr>
          <a:xfrm>
            <a:off x="2614537" y="3750205"/>
            <a:ext cx="4212184" cy="2846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736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demon\Рабочий стол\всё по пректуДДД\фото Изюминки\DSC087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8" y="404663"/>
            <a:ext cx="4632951" cy="3474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0"/>
          <a:stretch/>
        </p:blipFill>
        <p:spPr>
          <a:xfrm rot="388927">
            <a:off x="3543797" y="3151024"/>
            <a:ext cx="5231940" cy="3078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580112" y="764704"/>
            <a:ext cx="419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Подготовка мероприятий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9" y="4293096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«Если бы у меня был цветик-</a:t>
            </a:r>
            <a:r>
              <a:rPr lang="ru-RU" b="1" dirty="0" err="1" smtClean="0"/>
              <a:t>семицветик</a:t>
            </a:r>
            <a:r>
              <a:rPr lang="ru-RU" b="1" dirty="0" smtClean="0"/>
              <a:t>, я бы сделала…»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6344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948" y="764704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53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Родители – </a:t>
            </a:r>
            <a:br>
              <a:rPr lang="ru-RU" sz="53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53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FF00"/>
                </a:solidFill>
                <a:latin typeface="Monotype Corsiva" panose="03010101010201010101" pitchFamily="66" charset="0"/>
              </a:rPr>
              <a:t>участники проекта</a:t>
            </a:r>
            <a:endParaRPr lang="ru-RU" sz="5300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F:\Культура\Фото\DSC076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78" y="1153902"/>
            <a:ext cx="3564825" cy="2668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6"/>
          <a:stretch/>
        </p:blipFill>
        <p:spPr>
          <a:xfrm>
            <a:off x="3871521" y="3265236"/>
            <a:ext cx="5107442" cy="3234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44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18" y="3558252"/>
            <a:ext cx="4537046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18" y="359877"/>
            <a:ext cx="4283967" cy="28548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77" y="2708920"/>
            <a:ext cx="4536504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5364088" y="692696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Добровольческое объединение «Задело» и Кот Учёный приветствует зрителей инклюзивного концерта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6158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7"/>
            <a:ext cx="4499992" cy="3000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20900"/>
            <a:ext cx="3167336" cy="47510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94698"/>
            <a:ext cx="4131616" cy="27544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5004048" y="515719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«Задело» проводит </a:t>
            </a:r>
            <a:r>
              <a:rPr lang="ru-RU" b="1" dirty="0" err="1" smtClean="0"/>
              <a:t>флешмоб</a:t>
            </a:r>
            <a:r>
              <a:rPr lang="ru-RU" b="1" dirty="0" smtClean="0"/>
              <a:t> «Улыбка на ладошке»  для слабослышащих детей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1674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064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6469">
            <a:off x="586857" y="629102"/>
            <a:ext cx="4436456" cy="26526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00969"/>
            <a:ext cx="4756958" cy="31314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9610">
            <a:off x="4315397" y="2107257"/>
            <a:ext cx="4358389" cy="26128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5436097" y="47667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Акция</a:t>
            </a:r>
          </a:p>
          <a:p>
            <a:pPr algn="ctr"/>
            <a:r>
              <a:rPr lang="ru-RU" b="1" dirty="0" smtClean="0"/>
              <a:t> «Оранжевое настроение»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85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94"/>
          <a:stretch/>
        </p:blipFill>
        <p:spPr>
          <a:xfrm>
            <a:off x="179512" y="332656"/>
            <a:ext cx="5269107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140968"/>
            <a:ext cx="5076056" cy="33831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868144" y="764704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Творческий </a:t>
            </a:r>
          </a:p>
          <a:p>
            <a:pPr algn="ctr"/>
            <a:r>
              <a:rPr lang="ru-RU" b="1" dirty="0" smtClean="0"/>
              <a:t>мастер-класс «Актёрское мастерство»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52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59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529" y="1268760"/>
            <a:ext cx="8229600" cy="5184576"/>
          </a:xfrm>
        </p:spPr>
        <p:txBody>
          <a:bodyPr>
            <a:noAutofit/>
          </a:bodyPr>
          <a:lstStyle/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приобретение учащимися основ проектной деятельности; </a:t>
            </a: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применение полученных знаний, навыков проектной, добровольческой деятельности в общественной жизни Центра, своего класса, школы, других детских сообществах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увеличение количества учащихся, занятых общественной деятельностью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разработка карты Добра (концертные маршруты, социальные, образовательные учреждения, где люди нуждаются в помощи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презентации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«Дорога добрых дел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повышение концертно-исполнительского мастерства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наличие у учащихся сформированных навыков коллективной работы по подготовке и реализации собственными силами реального социально-полезного дела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установление постоянных дружеских отношений с учащимися ОУ, совместные планы творческой деятельности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повышение имиджа, открытости ЦВР «Планета взросления» среди жителей города и различных сообществ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участие в городских, краевых, всероссийских конкурсах проектов, в добровольческих и культурных событийных мероприятиях города.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30631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67495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Нам лиры в руки вручили, 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 радость мы людям несли!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demon\Рабочий стол\всё по пректуДДД\Фото детский сад\IMG_486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1" t="5226" r="4742" b="2434"/>
          <a:stretch/>
        </p:blipFill>
        <p:spPr bwMode="auto">
          <a:xfrm>
            <a:off x="1763688" y="620688"/>
            <a:ext cx="540060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13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904" y="95463"/>
            <a:ext cx="4464496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Наши Законы 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72608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 инициативы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«У нас инициатива не наказуема, а результаты ощутимы».</a:t>
            </a: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 активности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правдой жить, активным быть, старательно учиться и дружить».</a:t>
            </a: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 доброты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«Доброта — это сила, не бойся быть сильным, чтобы делать добро».</a:t>
            </a: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милосердия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«Заботимся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обо всех».</a:t>
            </a: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 открытой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ладони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«Поддержка, единение, открытость!»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19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328592"/>
          </a:xfrm>
        </p:spPr>
        <p:txBody>
          <a:bodyPr/>
          <a:lstStyle/>
          <a:p>
            <a:pPr marL="0" indent="0" algn="r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«Забота о ближнем, милосердие, готовность прийти на помощь всем миром, служить Отечеству – в душе, характере, в культуре нашего народа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marL="0" indent="0"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</a:p>
          <a:p>
            <a:pPr marL="0" indent="0" algn="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В.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Путин </a:t>
            </a:r>
          </a:p>
          <a:p>
            <a:pPr marL="0" indent="0" algn="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(Всероссийский форум добровольцев </a:t>
            </a:r>
          </a:p>
          <a:p>
            <a:pPr marL="0" indent="0" algn="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г. Москве,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9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00088"/>
            <a:ext cx="8229600" cy="11483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Делать добро просто, нужно всего лишь начать!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4402" b="5384"/>
          <a:stretch/>
        </p:blipFill>
        <p:spPr>
          <a:xfrm>
            <a:off x="1104685" y="579612"/>
            <a:ext cx="6934629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70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268838"/>
            <a:ext cx="8712968" cy="6336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i="1" dirty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Цель проекта </a:t>
            </a:r>
            <a:endParaRPr lang="ru-RU" sz="2800" dirty="0">
              <a:ln>
                <a:solidFill>
                  <a:srgbClr val="FFFF00"/>
                </a:solidFill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Формирование детей и подростков как субъектов социального действия, подготовка их к жизни в обществе «за всё я отвечаю, всё я должен делать по закону и совести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проекта 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Развить у учащихся способности проектного мышления, навыки взаимодействия и организаторской работы. </a:t>
            </a: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Развить умения устанавливать межличностные отношения со сверстниками и взрослыми.</a:t>
            </a: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Сформировать умения анализировать и адекватно оценивать социально-коммуникативные ситуации и отслеживать своё состояние в личностных контактах с окружающими.</a:t>
            </a: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Реализовать творческие возможности учащихся с учётом индивидуальных способностей в ходе подготовки различных мероприятий и концертов. </a:t>
            </a: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Активизировать совместную социально-педагогическую деятельность детей, их родителей и педагогов.</a:t>
            </a: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Привлечь внимание сверстников к добровольческой и волонтёрской деятельности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sz="1600" dirty="0"/>
              <a:t> 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9124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29" y="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 descr="C:\Users\Мария\Desktop\ЗАдело\за дело 2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0" t="2522" r="23963" b="66927"/>
          <a:stretch/>
        </p:blipFill>
        <p:spPr bwMode="auto">
          <a:xfrm>
            <a:off x="323528" y="260648"/>
            <a:ext cx="6264696" cy="417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1640" y="4593469"/>
            <a:ext cx="74179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 успокаивайтесь, не давайте усыплять себя!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Пока молоды, сильны, бодры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уставайте делать добро»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</a:t>
            </a:r>
          </a:p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А.П. Чехов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12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254" y="260648"/>
            <a:ext cx="4443966" cy="597666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ctr" fontAlgn="base">
              <a:buNone/>
            </a:pPr>
            <a:r>
              <a:rPr lang="ru-RU" sz="1000" dirty="0"/>
              <a:t> </a:t>
            </a:r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 Как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 понимаешь слово «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благотворительность </a:t>
            </a:r>
            <a:r>
              <a:rPr lang="ru-RU" sz="1400" b="1" dirty="0" smtClean="0"/>
              <a:t>?</a:t>
            </a:r>
            <a:endParaRPr lang="ru-RU" sz="1400" dirty="0"/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2. Кто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такой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доброволец ?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3. Готов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ли ты тратить часть своего свободного времени на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благотворительные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дела или мероприятия?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4. Что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может дать тебе (чему может научить) участие в проекте? </a:t>
            </a:r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5. Кем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 себя видишь в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проекте?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сценарист, режиссер, художник-оформитель, фотограф, актер, танцор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…)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6. Как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по-твоему, повлияет на твое творческое мастерство участие в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благотворительном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концерте?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никак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повысит уровень моего мастерства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отнимет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7. Готов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ли ты в будущем заниматься благотворительностью?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готов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 готов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хочу стать волонтером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264" y="3501008"/>
            <a:ext cx="5372966" cy="3200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 rot="560612">
            <a:off x="5554697" y="1297029"/>
            <a:ext cx="27218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Анкета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14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4664"/>
            <a:ext cx="5832649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68960"/>
            <a:ext cx="5472608" cy="3648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83568" y="908720"/>
            <a:ext cx="17281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Концерт детей ДОУ №7 и детей-инвалидов объединения «Солнечный город»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85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640"/>
            <a:ext cx="5328592" cy="2995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356873"/>
            <a:ext cx="5796136" cy="32588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7020272" y="692696"/>
            <a:ext cx="14102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Концерт учащихся школы-интерната №1 и ЦВР в воинской части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9745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9" t="3141" r="14129" b="4166"/>
          <a:stretch/>
        </p:blipFill>
        <p:spPr>
          <a:xfrm>
            <a:off x="437403" y="643000"/>
            <a:ext cx="4765952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140968"/>
            <a:ext cx="4980619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724128" y="404664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Участники инклюзивного концерта – «солнечные» дети и творческая студия «Вдохновение» (интернат для </a:t>
            </a:r>
            <a:r>
              <a:rPr lang="ru-RU" b="1" dirty="0" err="1" smtClean="0"/>
              <a:t>неслышащих</a:t>
            </a:r>
            <a:r>
              <a:rPr lang="ru-RU" b="1" dirty="0" smtClean="0"/>
              <a:t> детей)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261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owerpointhintergrund.com/uploads/2017/05/light-blue-1024x768-pixel-ppt-backgrounds-for-powerpoint-animation--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42" y="2203848"/>
            <a:ext cx="2637724" cy="4465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872" y="404664"/>
            <a:ext cx="5357379" cy="3013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396" y="3502949"/>
            <a:ext cx="4524107" cy="316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404664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Обсуждаем, репетируем, участвуем в конкурсе «Ты-супер!»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5139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516</Words>
  <Application>Microsoft Office PowerPoint</Application>
  <PresentationFormat>Экран (4:3)</PresentationFormat>
  <Paragraphs>84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МАУ ДО г. Хабаровска  «Центр внешкольной работы  «Планета взросления»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Творческие группы проекта</vt:lpstr>
      <vt:lpstr>Презентация PowerPoint</vt:lpstr>
      <vt:lpstr>Родители –  участники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Ожидаемые результаты</vt:lpstr>
      <vt:lpstr>Нам лиры в руки вручили,  чтоб радость мы людям несли!</vt:lpstr>
      <vt:lpstr>Наши Законы </vt:lpstr>
      <vt:lpstr>Делать добро просто, нужно всего лишь начать!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МАУ ДО «Центр внешкольной работы  «Планета взросления»</dc:title>
  <cp:lastModifiedBy>Татьяна</cp:lastModifiedBy>
  <cp:revision>49</cp:revision>
  <dcterms:modified xsi:type="dcterms:W3CDTF">2018-09-25T01:49:18Z</dcterms:modified>
</cp:coreProperties>
</file>