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D6B7-964B-4DEC-B37A-13F4AE839D98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702-5BA0-45EE-98F6-6A744B5DA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D6B7-964B-4DEC-B37A-13F4AE839D98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702-5BA0-45EE-98F6-6A744B5DA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D6B7-964B-4DEC-B37A-13F4AE839D98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702-5BA0-45EE-98F6-6A744B5DA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D6B7-964B-4DEC-B37A-13F4AE839D98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702-5BA0-45EE-98F6-6A744B5DA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D6B7-964B-4DEC-B37A-13F4AE839D98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702-5BA0-45EE-98F6-6A744B5DA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D6B7-964B-4DEC-B37A-13F4AE839D98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702-5BA0-45EE-98F6-6A744B5DA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D6B7-964B-4DEC-B37A-13F4AE839D98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702-5BA0-45EE-98F6-6A744B5DA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D6B7-964B-4DEC-B37A-13F4AE839D98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702-5BA0-45EE-98F6-6A744B5DA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D6B7-964B-4DEC-B37A-13F4AE839D98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702-5BA0-45EE-98F6-6A744B5DA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D6B7-964B-4DEC-B37A-13F4AE839D98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702-5BA0-45EE-98F6-6A744B5DA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D6B7-964B-4DEC-B37A-13F4AE839D98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702-5BA0-45EE-98F6-6A744B5DA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3D6B7-964B-4DEC-B37A-13F4AE839D98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34702-5BA0-45EE-98F6-6A744B5DA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Камешково и Камешковский район\Камешково\SAM_10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8" cy="6857999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714620"/>
            <a:ext cx="9144000" cy="4143380"/>
          </a:xfrm>
        </p:spPr>
        <p:txBody>
          <a:bodyPr>
            <a:normAutofit fontScale="92500" lnSpcReduction="20000"/>
          </a:bodyPr>
          <a:lstStyle/>
          <a:p>
            <a:endParaRPr lang="ru-RU" sz="6000" b="1" dirty="0" smtClean="0">
              <a:solidFill>
                <a:srgbClr val="00B0F0"/>
              </a:solidFill>
            </a:endParaRPr>
          </a:p>
          <a:p>
            <a:r>
              <a:rPr lang="ru-RU" sz="6000" b="1" dirty="0" smtClean="0">
                <a:solidFill>
                  <a:srgbClr val="00B0F0"/>
                </a:solidFill>
              </a:rPr>
              <a:t>Познавательный </a:t>
            </a:r>
            <a:r>
              <a:rPr lang="ru-RU" sz="6000" b="1" dirty="0" err="1" smtClean="0">
                <a:solidFill>
                  <a:srgbClr val="00B0F0"/>
                </a:solidFill>
              </a:rPr>
              <a:t>квест</a:t>
            </a:r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i="1" dirty="0" smtClean="0">
                <a:solidFill>
                  <a:srgbClr val="FF0000"/>
                </a:solidFill>
              </a:rPr>
              <a:t>«Следы </a:t>
            </a:r>
          </a:p>
          <a:p>
            <a:r>
              <a:rPr lang="ru-RU" sz="6000" b="1" i="1" dirty="0" smtClean="0">
                <a:solidFill>
                  <a:srgbClr val="FF0000"/>
                </a:solidFill>
              </a:rPr>
              <a:t>фабричного наследия»</a:t>
            </a:r>
          </a:p>
          <a:p>
            <a:r>
              <a:rPr lang="ru-RU" sz="6000" b="1" dirty="0">
                <a:solidFill>
                  <a:srgbClr val="FFFF00"/>
                </a:solidFill>
              </a:rPr>
              <a:t>п</a:t>
            </a:r>
            <a:r>
              <a:rPr lang="ru-RU" sz="6000" b="1" dirty="0" smtClean="0">
                <a:solidFill>
                  <a:srgbClr val="FFFF00"/>
                </a:solidFill>
              </a:rPr>
              <a:t>о городу Камешково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786057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МАО ДО ЦТ «Апельсин»</a:t>
            </a:r>
            <a:br>
              <a:rPr lang="ru-RU" sz="4000" b="1" dirty="0" smtClean="0"/>
            </a:br>
            <a:r>
              <a:rPr lang="ru-RU" sz="4000" b="1" dirty="0" smtClean="0"/>
              <a:t>Детское объединение</a:t>
            </a:r>
            <a:br>
              <a:rPr lang="ru-RU" sz="4000" b="1" dirty="0" smtClean="0"/>
            </a:br>
            <a:r>
              <a:rPr lang="ru-RU" sz="4000" b="1" dirty="0" smtClean="0"/>
              <a:t> по образовательному туризму</a:t>
            </a:r>
            <a:br>
              <a:rPr lang="ru-RU" sz="4000" b="1" dirty="0" smtClean="0"/>
            </a:br>
            <a:r>
              <a:rPr lang="ru-RU" sz="4000" b="1" dirty="0" smtClean="0"/>
              <a:t>«РОДНЫЕ ПРОСЕЛКИ»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Autofit/>
          </a:bodyPr>
          <a:lstStyle/>
          <a:p>
            <a:r>
              <a:rPr lang="ru-RU" sz="4800" b="1" u="sng" dirty="0" smtClean="0"/>
              <a:t>Цель и задачи </a:t>
            </a:r>
            <a:r>
              <a:rPr lang="ru-RU" sz="4800" b="1" u="sng" dirty="0" err="1" smtClean="0"/>
              <a:t>квеста</a:t>
            </a:r>
            <a:r>
              <a:rPr lang="ru-RU" sz="4800" b="1" u="sng" dirty="0" smtClean="0"/>
              <a:t>:</a:t>
            </a:r>
            <a:endParaRPr lang="ru-RU" sz="48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381328"/>
          </a:xfrm>
        </p:spPr>
        <p:txBody>
          <a:bodyPr>
            <a:normAutofit fontScale="25000" lnSpcReduction="20000"/>
          </a:bodyPr>
          <a:lstStyle/>
          <a:p>
            <a:endParaRPr lang="ru-RU" sz="14400" b="1" dirty="0" smtClean="0"/>
          </a:p>
          <a:p>
            <a:pPr>
              <a:buNone/>
            </a:pPr>
            <a:r>
              <a:rPr lang="ru-RU" sz="12000" b="1" i="1" dirty="0" smtClean="0"/>
              <a:t>Создание условий для гармоничного личностного развития детей через игровую форму деятельности и побуждение их интереса к изучению истории родного края.</a:t>
            </a:r>
          </a:p>
          <a:p>
            <a:r>
              <a:rPr lang="ru-RU" sz="12000" b="1" dirty="0" smtClean="0"/>
              <a:t>Расширить у детей представление о самом результативном периоде социальной деятельности фабрики им. Я.М. Свердлова в истории родного города;</a:t>
            </a:r>
          </a:p>
          <a:p>
            <a:r>
              <a:rPr lang="ru-RU" sz="12000" b="1" dirty="0" smtClean="0"/>
              <a:t>Развить у детей способность делать умозаключения по данному историческому периоду в становлении и развитии города Камешково;</a:t>
            </a:r>
          </a:p>
          <a:p>
            <a:r>
              <a:rPr lang="ru-RU" sz="12000" b="1" dirty="0" smtClean="0"/>
              <a:t>Формировать у детей гражданскую позицию, патриотизм, уважение к историческому и культурному наследию.</a:t>
            </a:r>
          </a:p>
          <a:p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Ход проведения: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Autofit/>
          </a:bodyPr>
          <a:lstStyle/>
          <a:p>
            <a:r>
              <a:rPr lang="ru-RU" sz="3100" dirty="0" smtClean="0"/>
              <a:t>Пользуясь топографической </a:t>
            </a:r>
            <a:r>
              <a:rPr lang="ru-RU" sz="3100" dirty="0" err="1" smtClean="0"/>
              <a:t>план-схемой</a:t>
            </a:r>
            <a:r>
              <a:rPr lang="ru-RU" sz="3100" dirty="0" smtClean="0"/>
              <a:t> </a:t>
            </a:r>
          </a:p>
          <a:p>
            <a:pPr>
              <a:buNone/>
            </a:pPr>
            <a:r>
              <a:rPr lang="ru-RU" sz="3100" dirty="0" smtClean="0"/>
              <a:t>    г. Камешково участники </a:t>
            </a:r>
            <a:r>
              <a:rPr lang="ru-RU" sz="3100" dirty="0" err="1" smtClean="0"/>
              <a:t>квеста</a:t>
            </a:r>
            <a:r>
              <a:rPr lang="ru-RU" sz="3100" dirty="0" smtClean="0"/>
              <a:t> по ходу движения через улицы города должны обнаружить объекты социальной инфраструктуры (детские сады</a:t>
            </a:r>
            <a:r>
              <a:rPr lang="ru-RU" sz="3100" smtClean="0"/>
              <a:t>, </a:t>
            </a:r>
            <a:r>
              <a:rPr lang="ru-RU" sz="3100" smtClean="0"/>
              <a:t>точки общепита </a:t>
            </a:r>
            <a:r>
              <a:rPr lang="ru-RU" sz="3100" dirty="0" smtClean="0"/>
              <a:t>и универсамы) в соответствии с указанными определенным цветом отметками;</a:t>
            </a:r>
          </a:p>
          <a:p>
            <a:r>
              <a:rPr lang="ru-RU" sz="3100" dirty="0" smtClean="0"/>
              <a:t>После нахождения искомого объекта игроки делают его снимок на </a:t>
            </a:r>
            <a:r>
              <a:rPr lang="ru-RU" sz="3100" dirty="0" err="1" smtClean="0"/>
              <a:t>фотоустройство</a:t>
            </a:r>
            <a:r>
              <a:rPr lang="ru-RU" sz="3100" dirty="0" smtClean="0"/>
              <a:t> (цифровой фотоаппарат, смартфон, планшет и т.п.); </a:t>
            </a:r>
          </a:p>
          <a:p>
            <a:r>
              <a:rPr lang="ru-RU" sz="3100" dirty="0" smtClean="0"/>
              <a:t>Итогом </a:t>
            </a:r>
            <a:r>
              <a:rPr lang="ru-RU" sz="3100" dirty="0" err="1" smtClean="0"/>
              <a:t>квеста</a:t>
            </a:r>
            <a:r>
              <a:rPr lang="ru-RU" sz="3100" dirty="0" smtClean="0"/>
              <a:t> станет проверка всех изображений на соответствие заданным объектам (1 шт. приравнивается к 1 баллу).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Autofit/>
          </a:bodyPr>
          <a:lstStyle/>
          <a:p>
            <a:r>
              <a:rPr lang="ru-RU" b="1" u="sng" dirty="0" smtClean="0"/>
              <a:t>Объекты поиска: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1700" b="1" i="1" dirty="0" smtClean="0"/>
              <a:t>Детские сады (зеленая точка на карте):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Д</a:t>
            </a:r>
            <a:r>
              <a:rPr lang="en-US" sz="1700" b="1" dirty="0" smtClean="0"/>
              <a:t>/</a:t>
            </a:r>
            <a:r>
              <a:rPr lang="ru-RU" sz="1700" b="1" dirty="0" smtClean="0"/>
              <a:t>с №1 по ул. Свердлова (Детский дом)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Д</a:t>
            </a:r>
            <a:r>
              <a:rPr lang="en-US" sz="1700" b="1" dirty="0" smtClean="0"/>
              <a:t>/c </a:t>
            </a:r>
            <a:r>
              <a:rPr lang="ru-RU" sz="1700" b="1" dirty="0" smtClean="0"/>
              <a:t>№2 «Ёлочка» по ул. Молодёжная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Д</a:t>
            </a:r>
            <a:r>
              <a:rPr lang="en-US" sz="1700" b="1" dirty="0" smtClean="0"/>
              <a:t>/</a:t>
            </a:r>
            <a:r>
              <a:rPr lang="ru-RU" sz="1700" b="1" dirty="0" smtClean="0"/>
              <a:t>с №3 по ул. Свердлова (Пенсионный фонд)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Д</a:t>
            </a:r>
            <a:r>
              <a:rPr lang="en-US" sz="1700" b="1" dirty="0" smtClean="0"/>
              <a:t>/c </a:t>
            </a:r>
            <a:r>
              <a:rPr lang="ru-RU" sz="1700" b="1" dirty="0" smtClean="0"/>
              <a:t>№4 «Берёзка» по ул. Герцена (ДШИ им. Б.Ф. </a:t>
            </a:r>
            <a:r>
              <a:rPr lang="ru-RU" sz="1700" b="1" dirty="0" err="1" smtClean="0"/>
              <a:t>Французова</a:t>
            </a:r>
            <a:r>
              <a:rPr lang="ru-RU" sz="1700" b="1" dirty="0" smtClean="0"/>
              <a:t>)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Д</a:t>
            </a:r>
            <a:r>
              <a:rPr lang="en-US" sz="1700" b="1" dirty="0" smtClean="0"/>
              <a:t>/c </a:t>
            </a:r>
            <a:r>
              <a:rPr lang="ru-RU" sz="1700" b="1" dirty="0" smtClean="0"/>
              <a:t>№5 по ул. Советская (2-й корпус ДШИ им. Б.Ф. </a:t>
            </a:r>
            <a:r>
              <a:rPr lang="ru-RU" sz="1700" b="1" dirty="0" err="1" smtClean="0"/>
              <a:t>Французова</a:t>
            </a:r>
            <a:r>
              <a:rPr lang="ru-RU" sz="1700" b="1" dirty="0" smtClean="0"/>
              <a:t>)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Д</a:t>
            </a:r>
            <a:r>
              <a:rPr lang="en-US" sz="1700" b="1" dirty="0" smtClean="0"/>
              <a:t>/c </a:t>
            </a:r>
            <a:r>
              <a:rPr lang="ru-RU" sz="1700" b="1" dirty="0" smtClean="0"/>
              <a:t>№6 «Сказка» по ул. Смурова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Д</a:t>
            </a:r>
            <a:r>
              <a:rPr lang="en-US" sz="1700" b="1" dirty="0" smtClean="0"/>
              <a:t>/c </a:t>
            </a:r>
            <a:r>
              <a:rPr lang="ru-RU" sz="1700" b="1" dirty="0" smtClean="0"/>
              <a:t>№7 «Теремок» по ул. Совхозная (Школа-интернат)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Д</a:t>
            </a:r>
            <a:r>
              <a:rPr lang="en-US" sz="1700" b="1" dirty="0" smtClean="0"/>
              <a:t>/c </a:t>
            </a:r>
            <a:r>
              <a:rPr lang="ru-RU" sz="1700" b="1" dirty="0" smtClean="0"/>
              <a:t>№8 «Солнышко» по ул. </a:t>
            </a:r>
            <a:r>
              <a:rPr lang="en-US" sz="1700" b="1" dirty="0" smtClean="0"/>
              <a:t>III </a:t>
            </a:r>
            <a:r>
              <a:rPr lang="ru-RU" sz="1700" b="1" dirty="0" smtClean="0"/>
              <a:t>Интернационала</a:t>
            </a:r>
          </a:p>
          <a:p>
            <a:pPr marL="514350" indent="-514350" algn="ctr">
              <a:buNone/>
            </a:pPr>
            <a:r>
              <a:rPr lang="ru-RU" sz="1700" b="1" i="1" dirty="0" smtClean="0"/>
              <a:t>Точки</a:t>
            </a:r>
            <a:r>
              <a:rPr lang="ru-RU" sz="1700" b="1" i="1" dirty="0" smtClean="0"/>
              <a:t> </a:t>
            </a:r>
            <a:r>
              <a:rPr lang="ru-RU" sz="1700" b="1" i="1" dirty="0" smtClean="0"/>
              <a:t>общественного питания (красная точка на карте):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Ресторан «Новинка» по ул. Ленина (ТЦ «777»)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«Столовая» и «Чайная» по ул. Ногина (Столовая МУП «Общепит»)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Кафе «Алёна» по ул. Смурова (подсобное помещение </a:t>
            </a:r>
            <a:r>
              <a:rPr lang="ru-RU" sz="1700" b="1" dirty="0" err="1" smtClean="0"/>
              <a:t>спортшколы</a:t>
            </a:r>
            <a:r>
              <a:rPr lang="ru-RU" sz="1700" b="1" dirty="0" smtClean="0"/>
              <a:t> «Триумф»)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Кафе «Ветерок» по ул. </a:t>
            </a:r>
            <a:r>
              <a:rPr lang="ru-RU" sz="1700" b="1" dirty="0" err="1" smtClean="0"/>
              <a:t>Дорофеичева</a:t>
            </a:r>
            <a:r>
              <a:rPr lang="ru-RU" sz="1700" b="1" dirty="0" smtClean="0"/>
              <a:t> (Столовая МУП «Ветерок»)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Кафе «Солнышко» по ул. Свердлова (Магазин «Бриз»)</a:t>
            </a:r>
          </a:p>
          <a:p>
            <a:pPr marL="514350" indent="-514350" algn="ctr">
              <a:buNone/>
            </a:pPr>
            <a:r>
              <a:rPr lang="ru-RU" sz="1700" b="1" i="1" dirty="0" smtClean="0"/>
              <a:t>Универсальные магазины (синяя </a:t>
            </a:r>
            <a:r>
              <a:rPr lang="ru-RU" sz="1700" b="1" i="1" dirty="0" smtClean="0"/>
              <a:t>точка на карте):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Универсам «Юбилейный» по ул. Свердлова (МФЦ)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Универсам № 12 «Русь» по ул. Школьная (Универсам «Магнит»)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Магазин «Спорттовары» по ул. Советская (Магазин строительных материалов)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Магазин «Одежда» по ул. Ленина (</a:t>
            </a:r>
            <a:r>
              <a:rPr lang="ru-RU" sz="1700" b="1" dirty="0" err="1" smtClean="0"/>
              <a:t>Камешковский</a:t>
            </a:r>
            <a:r>
              <a:rPr lang="ru-RU" sz="1700" b="1" dirty="0" smtClean="0"/>
              <a:t> районный архив)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Магазин «Товары для дома» по ул. Ногина (районное отделение </a:t>
            </a:r>
            <a:r>
              <a:rPr lang="ru-RU" sz="1700" b="1" dirty="0" err="1" smtClean="0"/>
              <a:t>Росгвардии</a:t>
            </a:r>
            <a:r>
              <a:rPr lang="ru-RU" sz="1700" b="1" dirty="0" smtClean="0"/>
              <a:t>)</a:t>
            </a:r>
          </a:p>
          <a:p>
            <a:pPr marL="514350" indent="-514350">
              <a:buAutoNum type="arabicPeriod"/>
            </a:pPr>
            <a:r>
              <a:rPr lang="ru-RU" sz="1700" b="1" dirty="0" smtClean="0"/>
              <a:t>Магазин стройматериалов «Умелец» по ул. Союзная (ныне пустует)</a:t>
            </a:r>
          </a:p>
          <a:p>
            <a:pPr marL="514350" indent="-514350">
              <a:buAutoNum type="arabicPeriod"/>
            </a:pPr>
            <a:endParaRPr lang="ru-RU" sz="1600" b="1" dirty="0" smtClean="0"/>
          </a:p>
          <a:p>
            <a:pPr marL="514350" indent="-514350">
              <a:buAutoNum type="arabicPeriod"/>
            </a:pPr>
            <a:endParaRPr lang="ru-RU" sz="1800" b="1" dirty="0" smtClean="0"/>
          </a:p>
          <a:p>
            <a:pPr marL="514350" indent="-514350">
              <a:buAutoNum type="arabicPeriod"/>
            </a:pPr>
            <a:endParaRPr lang="ru-RU" sz="20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143644"/>
            <a:ext cx="9286908" cy="71435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/>
              <a:t>План-схема центральной части города Камешково</a:t>
            </a:r>
            <a:endParaRPr lang="ru-RU" sz="3200" b="1" dirty="0"/>
          </a:p>
        </p:txBody>
      </p:sp>
      <p:pic>
        <p:nvPicPr>
          <p:cNvPr id="3" name="Picture 2" descr="K:\Фото неразобранные\Карта наследия фабрики им. Свердл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196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462</Words>
  <Application>Microsoft Office PowerPoint</Application>
  <PresentationFormat>Экран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МАО ДО ЦТ «Апельсин» Детское объединение  по образовательному туризму «РОДНЫЕ ПРОСЕЛКИ»</vt:lpstr>
      <vt:lpstr>Цель и задачи квеста:</vt:lpstr>
      <vt:lpstr>Ход проведения:</vt:lpstr>
      <vt:lpstr>Объекты поиска:</vt:lpstr>
      <vt:lpstr>План-схема центральной части города Камешково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МАО ДО ЦТ «Апельсин» Детское объединение  по образовательному туризму «РОДНЫЕ ПРОСЕЛКИ»</dc:title>
  <dc:creator>Игорь</dc:creator>
  <cp:lastModifiedBy>4A</cp:lastModifiedBy>
  <cp:revision>48</cp:revision>
  <dcterms:created xsi:type="dcterms:W3CDTF">2018-10-23T18:03:39Z</dcterms:created>
  <dcterms:modified xsi:type="dcterms:W3CDTF">2023-04-12T11:25:53Z</dcterms:modified>
</cp:coreProperties>
</file>