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329" r:id="rId2"/>
    <p:sldId id="330" r:id="rId3"/>
    <p:sldId id="317" r:id="rId4"/>
    <p:sldId id="318" r:id="rId5"/>
    <p:sldId id="292" r:id="rId6"/>
    <p:sldId id="289" r:id="rId7"/>
    <p:sldId id="290" r:id="rId8"/>
    <p:sldId id="297" r:id="rId9"/>
    <p:sldId id="294" r:id="rId10"/>
    <p:sldId id="303" r:id="rId11"/>
    <p:sldId id="291" r:id="rId12"/>
    <p:sldId id="296" r:id="rId13"/>
    <p:sldId id="307" r:id="rId14"/>
    <p:sldId id="309" r:id="rId15"/>
    <p:sldId id="327" r:id="rId16"/>
    <p:sldId id="328" r:id="rId17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9BA8D-710B-4AF3-9E59-026A08C374C4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E5B4F-B734-4CF1-A849-1BBBD120B5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9247" y="3286124"/>
            <a:ext cx="7745505" cy="2840038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Презентация к уроку литературы в  5 классе  по теме «Уроки добра в сказке  К. Г. Паустовского «Тёплый хлеб»</a:t>
            </a:r>
          </a:p>
          <a:p>
            <a:endParaRPr lang="ru-RU" dirty="0" smtClean="0"/>
          </a:p>
          <a:p>
            <a:pPr>
              <a:buFont typeface="Wingdings 2" pitchFamily="18" charset="2"/>
              <a:buNone/>
            </a:pPr>
            <a:r>
              <a:rPr lang="ru-RU" b="1" dirty="0" smtClean="0"/>
              <a:t>                                         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714356"/>
            <a:ext cx="7756263" cy="1428760"/>
          </a:xfrm>
        </p:spPr>
        <p:txBody>
          <a:bodyPr/>
          <a:lstStyle/>
          <a:p>
            <a:r>
              <a:rPr lang="ru-RU" sz="2400" b="1" i="1" dirty="0" smtClean="0"/>
              <a:t>  </a:t>
            </a:r>
            <a:br>
              <a:rPr lang="ru-RU" sz="2400" b="1" i="1" dirty="0" smtClean="0"/>
            </a:br>
            <a:r>
              <a:rPr lang="ru-RU" sz="2400" b="1" i="1" dirty="0" smtClean="0"/>
              <a:t>Чернышёва Т.Л.,  учитель русского языка и литературы  МБОУ СОШ им. А. И. </a:t>
            </a:r>
            <a:r>
              <a:rPr lang="ru-RU" sz="2400" b="1" i="1" dirty="0" err="1" smtClean="0"/>
              <a:t>Крушанова</a:t>
            </a:r>
            <a:r>
              <a:rPr lang="ru-RU" sz="2400" b="1" i="1" dirty="0" smtClean="0"/>
              <a:t>                                         с. Михайловка Михайловского муниципального  района Приморского края</a:t>
            </a:r>
            <a:endParaRPr lang="ru-RU" sz="24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64896" cy="178621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Опираясь на текст, перечислите причины, которые, по мнению бабушки, привели к тому, что «стрясся тот мороз».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28" y="1785926"/>
            <a:ext cx="7105422" cy="4427391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3200" b="1" dirty="0" smtClean="0"/>
              <a:t>Злоба людская.</a:t>
            </a:r>
          </a:p>
          <a:p>
            <a:pPr marL="457200" indent="-457200">
              <a:buAutoNum type="arabicPeriod"/>
            </a:pPr>
            <a:r>
              <a:rPr lang="ru-RU" sz="3200" b="1" dirty="0" smtClean="0"/>
              <a:t>Охлаждение сердца.</a:t>
            </a:r>
          </a:p>
          <a:p>
            <a:pPr marL="457200" indent="-457200">
              <a:buAutoNum type="arabicPeriod"/>
            </a:pPr>
            <a:r>
              <a:rPr lang="ru-RU" sz="3200" b="1" dirty="0" smtClean="0"/>
              <a:t>Дурной человек, обидчик.</a:t>
            </a:r>
          </a:p>
          <a:p>
            <a:pPr marL="457200" indent="-457200">
              <a:buAutoNum type="arabicPeriod"/>
            </a:pPr>
            <a:r>
              <a:rPr lang="ru-RU" sz="3200" b="1" dirty="0" smtClean="0"/>
              <a:t>Злое дело (злодейство).</a:t>
            </a:r>
            <a:endParaRPr lang="ru-RU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056540"/>
            <a:ext cx="5256584" cy="280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7794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9247" y="2071677"/>
            <a:ext cx="7745505" cy="4054485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4000" dirty="0" smtClean="0"/>
              <a:t>Угостил всех жителей хлебом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Позвал ребят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Спрятался дома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Рубил лед с ребятами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Уехал из деревни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141011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«Изобретение Фильки»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Найдите верные утверждения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F:\i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714620"/>
            <a:ext cx="2892340" cy="20812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7756263" cy="1000132"/>
          </a:xfrm>
        </p:spPr>
        <p:txBody>
          <a:bodyPr/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600" b="1" dirty="0" smtClean="0">
                <a:solidFill>
                  <a:srgbClr val="C00000"/>
                </a:solidFill>
              </a:rPr>
              <a:t>«А ежели…»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Установите соответствие между словами </a:t>
            </a:r>
            <a:r>
              <a:rPr lang="ru-RU" sz="2800" b="1" dirty="0" err="1" smtClean="0"/>
              <a:t>Панкрата</a:t>
            </a:r>
            <a:r>
              <a:rPr lang="ru-RU" sz="2800" b="1" dirty="0" smtClean="0"/>
              <a:t> и Фильки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endParaRPr lang="ru-RU" sz="4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0" y="2357430"/>
            <a:ext cx="4489704" cy="375990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b="1" dirty="0" smtClean="0"/>
              <a:t>1.А ежели лед толщиной в твой рост?</a:t>
            </a:r>
          </a:p>
          <a:p>
            <a:pPr>
              <a:buNone/>
            </a:pPr>
            <a:r>
              <a:rPr lang="ru-RU" sz="3200" b="1" dirty="0" smtClean="0"/>
              <a:t>2.А ежели замерзнете?</a:t>
            </a:r>
          </a:p>
          <a:p>
            <a:pPr>
              <a:buNone/>
            </a:pPr>
            <a:r>
              <a:rPr lang="ru-RU" sz="3200" b="1" dirty="0" smtClean="0"/>
              <a:t>3.А ежели не согласятся ребята за твою дурь расплачиваться своим горбом?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4"/>
          </p:nvPr>
        </p:nvSpPr>
        <p:spPr>
          <a:xfrm>
            <a:off x="4645150" y="2500306"/>
            <a:ext cx="4498849" cy="36170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/>
              <a:t>1.Костры будем жечь</a:t>
            </a:r>
          </a:p>
          <a:p>
            <a:pPr>
              <a:buNone/>
            </a:pPr>
            <a:r>
              <a:rPr lang="ru-RU" sz="3200" b="1" dirty="0" smtClean="0"/>
              <a:t>2. Пробьём и такой лёд</a:t>
            </a:r>
          </a:p>
          <a:p>
            <a:pPr>
              <a:buNone/>
            </a:pPr>
            <a:r>
              <a:rPr lang="ru-RU" sz="3200" b="1" dirty="0" smtClean="0"/>
              <a:t>3.Погреемся у костра</a:t>
            </a:r>
          </a:p>
          <a:p>
            <a:pPr>
              <a:buNone/>
            </a:pPr>
            <a:r>
              <a:rPr lang="ru-RU" sz="3200" b="1" dirty="0" smtClean="0"/>
              <a:t>4.Согласятся. Наши ребята хорошие.</a:t>
            </a:r>
          </a:p>
          <a:p>
            <a:pPr>
              <a:buNone/>
            </a:pPr>
            <a:r>
              <a:rPr lang="ru-RU" sz="3200" b="1" dirty="0" smtClean="0"/>
              <a:t>5. Сам буду лед колоть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16632"/>
            <a:ext cx="7884038" cy="20979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«Все хорошее на земле от доброты людской, от щедрости сердечной».</a:t>
            </a:r>
            <a:br>
              <a:rPr lang="ru-RU" sz="3600" b="1" dirty="0" smtClean="0">
                <a:solidFill>
                  <a:srgbClr val="C00000"/>
                </a:solidFill>
                <a:latin typeface="Century" panose="020406040505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entury" panose="02040604050505020304" pitchFamily="18" charset="0"/>
              </a:rPr>
              <a:t>                          К.Паустовский</a:t>
            </a:r>
            <a:endParaRPr lang="ru-RU" sz="36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428868"/>
            <a:ext cx="6286544" cy="413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5650341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b="1" dirty="0" smtClean="0"/>
              <a:t>«</a:t>
            </a:r>
            <a:endParaRPr lang="ru-RU" altLang="ru-RU" b="1" dirty="0"/>
          </a:p>
        </p:txBody>
      </p:sp>
    </p:spTree>
    <p:extLst>
      <p:ext uri="{BB962C8B-B14F-4D97-AF65-F5344CB8AC3E}">
        <p14:creationId xmlns:p14="http://schemas.microsoft.com/office/powerpoint/2010/main" xmlns="" val="56197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1928803"/>
            <a:ext cx="8643997" cy="4572032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None/>
            </a:pPr>
            <a:r>
              <a:rPr lang="ru-RU" sz="3600" b="1" dirty="0" smtClean="0"/>
              <a:t>*Нельзя обижать животных</a:t>
            </a:r>
          </a:p>
          <a:p>
            <a:pPr marL="457200" indent="-457200">
              <a:buNone/>
            </a:pPr>
            <a:r>
              <a:rPr lang="ru-RU" sz="3600" b="1" dirty="0" smtClean="0"/>
              <a:t>        Нужно бережно обращаться с хлебом</a:t>
            </a:r>
          </a:p>
          <a:p>
            <a:pPr marL="457200" indent="-457200">
              <a:buNone/>
            </a:pPr>
            <a:r>
              <a:rPr lang="ru-RU" sz="3600" b="1" dirty="0" smtClean="0"/>
              <a:t>*Зло нужно исправлять </a:t>
            </a:r>
          </a:p>
          <a:p>
            <a:pPr marL="457200" indent="-457200">
              <a:buNone/>
            </a:pPr>
            <a:r>
              <a:rPr lang="ru-RU" sz="3600" b="1" dirty="0" smtClean="0"/>
              <a:t>*Не надо бояться признаваться в своих ошибках</a:t>
            </a:r>
          </a:p>
          <a:p>
            <a:pPr marL="457200" indent="-457200">
              <a:buNone/>
            </a:pPr>
            <a:r>
              <a:rPr lang="ru-RU" sz="3600" b="1" dirty="0" smtClean="0"/>
              <a:t>*Со злом нужно бороться всем вместе</a:t>
            </a:r>
          </a:p>
          <a:p>
            <a:pPr marL="457200" indent="-457200">
              <a:buNone/>
            </a:pPr>
            <a:r>
              <a:rPr lang="ru-RU" sz="3600" b="1" dirty="0" smtClean="0"/>
              <a:t>*Не надо бояться просить прощение и прощать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Уроки добра 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9247" y="1785927"/>
            <a:ext cx="7745505" cy="4340236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Сегодня на уроке я узнал…</a:t>
            </a:r>
          </a:p>
          <a:p>
            <a:r>
              <a:rPr lang="ru-RU" sz="2800" dirty="0" smtClean="0"/>
              <a:t>Мне было интересно …</a:t>
            </a:r>
          </a:p>
          <a:p>
            <a:r>
              <a:rPr lang="ru-RU" sz="2800" dirty="0" smtClean="0"/>
              <a:t>Было трудно …</a:t>
            </a:r>
          </a:p>
          <a:p>
            <a:r>
              <a:rPr lang="ru-RU" sz="2800" dirty="0" smtClean="0"/>
              <a:t>Я понял, что …</a:t>
            </a:r>
          </a:p>
          <a:p>
            <a:r>
              <a:rPr lang="ru-RU" sz="2800" dirty="0" smtClean="0"/>
              <a:t>Я почувствовал, что…</a:t>
            </a:r>
          </a:p>
          <a:p>
            <a:r>
              <a:rPr lang="ru-RU" sz="2800" dirty="0" smtClean="0"/>
              <a:t>Я смог…</a:t>
            </a:r>
          </a:p>
          <a:p>
            <a:r>
              <a:rPr lang="ru-RU" sz="2800" dirty="0" smtClean="0"/>
              <a:t>Я попробую …</a:t>
            </a:r>
          </a:p>
          <a:p>
            <a:r>
              <a:rPr lang="ru-RU" sz="2800" dirty="0" smtClean="0"/>
              <a:t>Я доволен тем, что…</a:t>
            </a:r>
          </a:p>
          <a:p>
            <a:r>
              <a:rPr lang="ru-RU" sz="2800" dirty="0" smtClean="0"/>
              <a:t>Мне захотелось…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Закончите предложение</a:t>
            </a: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В.Я.Коровина. Литература. 5 класс. Учебник для общеобразовательных учреждений. В 2-х частях. М.,»Просвещение», 2023</a:t>
            </a:r>
          </a:p>
          <a:p>
            <a:r>
              <a:rPr lang="ru-RU" dirty="0" smtClean="0"/>
              <a:t>2.С.И.Ожегов. «Толковый словарь русского языка». М., «Русский язык</a:t>
            </a:r>
            <a:r>
              <a:rPr lang="ru-RU" smtClean="0"/>
              <a:t>», 1989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214422"/>
            <a:ext cx="7756263" cy="214314"/>
          </a:xfrm>
        </p:spPr>
        <p:txBody>
          <a:bodyPr/>
          <a:lstStyle/>
          <a:p>
            <a:r>
              <a:rPr lang="ru-RU" altLang="ru-RU" sz="4000" b="1" dirty="0" smtClean="0"/>
              <a:t>Список использованной литературы.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642919"/>
            <a:ext cx="7745505" cy="5483244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tx1"/>
                </a:solidFill>
                <a:latin typeface="Arial"/>
              </a:rPr>
              <a:t>Делай добро и жди </a:t>
            </a:r>
            <a:r>
              <a:rPr lang="ru-RU" sz="4800" b="1" dirty="0" smtClean="0">
                <a:solidFill>
                  <a:schemeClr val="tx1"/>
                </a:solidFill>
                <a:latin typeface="Arial"/>
              </a:rPr>
              <a:t>добра</a:t>
            </a:r>
          </a:p>
          <a:p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Жизнь дана на добрые дела</a:t>
            </a:r>
            <a:r>
              <a:rPr lang="ru-RU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4800" b="1" dirty="0" smtClean="0">
                <a:solidFill>
                  <a:schemeClr val="tx1"/>
                </a:solidFill>
                <a:latin typeface="Arial"/>
              </a:rPr>
              <a:t>Худо  </a:t>
            </a:r>
            <a:r>
              <a:rPr lang="ru-RU" sz="4800" b="1" dirty="0">
                <a:solidFill>
                  <a:schemeClr val="tx1"/>
                </a:solidFill>
                <a:latin typeface="Arial"/>
              </a:rPr>
              <a:t>тому, </a:t>
            </a:r>
            <a:r>
              <a:rPr lang="ru-RU" sz="4800" b="1" dirty="0" smtClean="0">
                <a:solidFill>
                  <a:schemeClr val="tx1"/>
                </a:solidFill>
                <a:latin typeface="Arial"/>
              </a:rPr>
              <a:t>кто не делает добра никому.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96412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00430" y="1357299"/>
            <a:ext cx="4944322" cy="47688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  </a:t>
            </a:r>
          </a:p>
          <a:p>
            <a:pPr>
              <a:buNone/>
            </a:pPr>
            <a:r>
              <a:rPr lang="ru-RU" sz="4800" dirty="0" smtClean="0"/>
              <a:t>  </a:t>
            </a:r>
            <a:r>
              <a:rPr lang="ru-RU" sz="4800" b="1" dirty="0" smtClean="0"/>
              <a:t>Уроки </a:t>
            </a:r>
            <a:r>
              <a:rPr lang="ru-RU" sz="4800" b="1" dirty="0" smtClean="0">
                <a:solidFill>
                  <a:srgbClr val="FF0000"/>
                </a:solidFill>
              </a:rPr>
              <a:t>добра</a:t>
            </a:r>
            <a:r>
              <a:rPr lang="ru-RU" sz="4800" b="1" dirty="0" smtClean="0"/>
              <a:t> в сказке  </a:t>
            </a:r>
            <a:r>
              <a:rPr lang="ru-RU" sz="4400" b="1" dirty="0" smtClean="0"/>
              <a:t>К.Г.Паустовского</a:t>
            </a:r>
            <a:r>
              <a:rPr lang="ru-RU" sz="4800" b="1" dirty="0" smtClean="0"/>
              <a:t> «Теплый хлеб»</a:t>
            </a:r>
            <a:endParaRPr lang="ru-RU" sz="4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img1.liveinternet.ru/images/attach/c/6/89/342/89342603_45ef2960e4573bd989329a97425_prev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14422"/>
            <a:ext cx="345638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114300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07223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3900" b="1" dirty="0" smtClean="0"/>
              <a:t>Цель:</a:t>
            </a:r>
          </a:p>
          <a:p>
            <a:pPr>
              <a:buNone/>
            </a:pPr>
            <a:r>
              <a:rPr lang="ru-RU" sz="2800" dirty="0" smtClean="0"/>
              <a:t>1. Ответить на вопрос, какие уроки доброты заключены в сказке «Теплый хлеб»</a:t>
            </a:r>
          </a:p>
          <a:p>
            <a:pPr>
              <a:buNone/>
            </a:pPr>
            <a:r>
              <a:rPr lang="ru-RU" sz="2800" dirty="0" smtClean="0"/>
              <a:t>2. Уметь отбирать материал из текста, пользоваться полученными знаниями, оценивать поступки героев, высказывать свою точку зрения,   обосновывать её</a:t>
            </a:r>
          </a:p>
          <a:p>
            <a:pPr>
              <a:buNone/>
            </a:pPr>
            <a:r>
              <a:rPr lang="ru-RU" sz="2800" dirty="0" smtClean="0"/>
              <a:t>3.Развивать навык выразительного чтения, память, речь</a:t>
            </a:r>
          </a:p>
          <a:p>
            <a:pPr>
              <a:buNone/>
            </a:pPr>
            <a:r>
              <a:rPr lang="ru-RU" sz="2800" dirty="0" smtClean="0"/>
              <a:t>4. Формировать литературно грамотного читателя </a:t>
            </a:r>
          </a:p>
          <a:p>
            <a:pPr>
              <a:buNone/>
            </a:pPr>
            <a:r>
              <a:rPr lang="ru-RU" sz="3600" dirty="0" smtClean="0"/>
              <a:t>  </a:t>
            </a:r>
            <a:endParaRPr lang="ru-RU" sz="3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Добро –</a:t>
            </a:r>
          </a:p>
          <a:p>
            <a:pPr>
              <a:buNone/>
            </a:pPr>
            <a:r>
              <a:rPr lang="ru-RU" sz="4800" b="1" dirty="0" smtClean="0"/>
              <a:t>1.Все положительное, хорошее, полезное</a:t>
            </a:r>
          </a:p>
          <a:p>
            <a:pPr>
              <a:buNone/>
            </a:pPr>
            <a:r>
              <a:rPr lang="ru-RU" sz="4800" b="1" dirty="0" smtClean="0"/>
              <a:t>2. Имущество, вещи</a:t>
            </a:r>
            <a:endParaRPr lang="ru-RU" sz="4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«Толковый словарь русского языка»  С.И.Ожегова</a:t>
            </a:r>
            <a:endParaRPr lang="ru-RU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0"/>
            <a:ext cx="7756263" cy="714356"/>
          </a:xfrm>
        </p:spPr>
        <p:txBody>
          <a:bodyPr/>
          <a:lstStyle/>
          <a:p>
            <a:r>
              <a:rPr lang="ru-RU" sz="3200" b="1" dirty="0" smtClean="0"/>
              <a:t>Восстановите последовательность событий</a:t>
            </a:r>
            <a:endParaRPr lang="ru-RU" sz="3200" b="1" dirty="0"/>
          </a:p>
        </p:txBody>
      </p:sp>
      <p:pic>
        <p:nvPicPr>
          <p:cNvPr id="1026" name="Picture 2" descr="F:\i (1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4596600"/>
            <a:ext cx="3643306" cy="2261400"/>
          </a:xfrm>
          <a:prstGeom prst="rect">
            <a:avLst/>
          </a:prstGeom>
          <a:noFill/>
        </p:spPr>
      </p:pic>
      <p:pic>
        <p:nvPicPr>
          <p:cNvPr id="1028" name="Picture 4" descr="F:\i (1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714356"/>
            <a:ext cx="3714776" cy="2357454"/>
          </a:xfrm>
          <a:prstGeom prst="rect">
            <a:avLst/>
          </a:prstGeom>
          <a:noFill/>
        </p:spPr>
      </p:pic>
      <p:pic>
        <p:nvPicPr>
          <p:cNvPr id="1029" name="Picture 5" descr="F:\i (7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500306"/>
            <a:ext cx="3714744" cy="2357454"/>
          </a:xfrm>
          <a:prstGeom prst="rect">
            <a:avLst/>
          </a:prstGeom>
          <a:noFill/>
        </p:spPr>
      </p:pic>
      <p:sp>
        <p:nvSpPr>
          <p:cNvPr id="1034" name="AutoShape 10" descr="https://xn----8sbiecm6bhdx8i.xn--p1ai/sites/default/files/images/kultura/Tepliy_hleb_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xn----8sbiecm6bhdx8i.xn--p1ai/sites/default/files/images/kultura/Tepliy_hleb_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xn----8sbiecm6bhdx8i.xn--p1ai/sites/default/files/images/kultura/Tepliy_hleb_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xn----8sbiecm6bhdx8i.xn--p1ai/sites/default/files/images/kultura/Tepliy_hleb_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s://xn----8sbiecm6bhdx8i.xn--p1ai/sites/default/files/images/kultura/Tepliy_hleb_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3" name="Picture 19" descr="F:\i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428736"/>
            <a:ext cx="3214710" cy="2976562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1785918" y="714356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1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00298" y="37147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2</a:t>
            </a:r>
            <a:endParaRPr lang="ru-RU" sz="6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0" y="5857892"/>
            <a:ext cx="1214414" cy="1000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3</a:t>
            </a:r>
            <a:endParaRPr lang="ru-RU" sz="6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8001024" y="18573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4</a:t>
            </a:r>
            <a:endParaRPr lang="ru-RU" sz="6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429256" y="5214950"/>
            <a:ext cx="1143008" cy="1643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5</a:t>
            </a:r>
            <a:endParaRPr lang="ru-RU" sz="6600" dirty="0"/>
          </a:p>
        </p:txBody>
      </p:sp>
      <p:pic>
        <p:nvPicPr>
          <p:cNvPr id="1047" name="Picture 23" descr="F:\i (8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4429132"/>
            <a:ext cx="2643174" cy="24288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70156"/>
            <a:ext cx="8230471" cy="1054250"/>
          </a:xfrm>
        </p:spPr>
        <p:txBody>
          <a:bodyPr/>
          <a:lstStyle/>
          <a:p>
            <a:r>
              <a:rPr lang="ru-RU" b="1" dirty="0" smtClean="0"/>
              <a:t>Найдите портрет героя</a:t>
            </a:r>
            <a:endParaRPr lang="ru-RU" b="1" dirty="0"/>
          </a:p>
        </p:txBody>
      </p:sp>
      <p:pic>
        <p:nvPicPr>
          <p:cNvPr id="4097" name="Picture 1" descr="F:\i (17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-651"/>
          <a:stretch>
            <a:fillRect/>
          </a:stretch>
        </p:blipFill>
        <p:spPr bwMode="auto">
          <a:xfrm>
            <a:off x="2786050" y="3790151"/>
            <a:ext cx="2214578" cy="3067849"/>
          </a:xfrm>
          <a:prstGeom prst="rect">
            <a:avLst/>
          </a:prstGeom>
          <a:noFill/>
        </p:spPr>
      </p:pic>
      <p:pic>
        <p:nvPicPr>
          <p:cNvPr id="4098" name="Picture 2" descr="F:\i (1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2595570" cy="3024198"/>
          </a:xfrm>
          <a:prstGeom prst="rect">
            <a:avLst/>
          </a:prstGeom>
          <a:noFill/>
        </p:spPr>
      </p:pic>
      <p:pic>
        <p:nvPicPr>
          <p:cNvPr id="4099" name="Picture 3" descr="F:\i (15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0307" y="1500174"/>
            <a:ext cx="2933693" cy="2762248"/>
          </a:xfrm>
          <a:prstGeom prst="rect">
            <a:avLst/>
          </a:prstGeom>
          <a:noFill/>
        </p:spPr>
      </p:pic>
      <p:pic>
        <p:nvPicPr>
          <p:cNvPr id="4100" name="Picture 4" descr="F:\i (5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786166"/>
            <a:ext cx="2714644" cy="30718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358646"/>
          </a:xfrm>
        </p:spPr>
        <p:txBody>
          <a:bodyPr/>
          <a:lstStyle/>
          <a:p>
            <a:r>
              <a:rPr lang="ru-RU" dirty="0" smtClean="0"/>
              <a:t>Озаглавьте эпизод. О чем предупреждает автор?</a:t>
            </a:r>
            <a:endParaRPr lang="ru-RU" dirty="0"/>
          </a:p>
        </p:txBody>
      </p:sp>
      <p:pic>
        <p:nvPicPr>
          <p:cNvPr id="4" name="Picture 2" descr="F:\i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7429552" cy="44291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857232"/>
          </a:xfrm>
        </p:spPr>
        <p:txBody>
          <a:bodyPr/>
          <a:lstStyle/>
          <a:p>
            <a:r>
              <a:rPr lang="ru-RU" b="1" dirty="0" smtClean="0"/>
              <a:t>     «Поступок Фильки»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92933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Наотмашь                                       Закинул хлеб 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ударил коня</a:t>
            </a:r>
            <a:endParaRPr lang="ru-RU" sz="2800" b="1" dirty="0" smtClean="0"/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              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     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Закричал: «На вас не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                            напасёшься, христарадников,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                             иди, копай его мордой!»</a:t>
            </a:r>
          </a:p>
          <a:p>
            <a:endParaRPr lang="ru-RU" sz="2400" dirty="0" smtClean="0"/>
          </a:p>
        </p:txBody>
      </p:sp>
      <p:sp>
        <p:nvSpPr>
          <p:cNvPr id="11" name="Выгнутая вправо стрелка 10"/>
          <p:cNvSpPr/>
          <p:nvPr/>
        </p:nvSpPr>
        <p:spPr>
          <a:xfrm rot="16200000">
            <a:off x="4091867" y="-162834"/>
            <a:ext cx="957899" cy="328378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 rot="1086915">
            <a:off x="6477964" y="2576617"/>
            <a:ext cx="1351298" cy="380097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 rot="15049487">
            <a:off x="179891" y="3441208"/>
            <a:ext cx="3009853" cy="146217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1208</TotalTime>
  <Words>422</Words>
  <Application>Microsoft Office PowerPoint</Application>
  <PresentationFormat>Экран (4:3)</PresentationFormat>
  <Paragraphs>81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Твердый переплет</vt:lpstr>
      <vt:lpstr>   Чернышёва Т.Л.,  учитель русского языка и литературы  МБОУ СОШ им. А. И. Крушанова                                         с. Михайловка Михайловского муниципального  района Приморского края</vt:lpstr>
      <vt:lpstr>Слайд 2</vt:lpstr>
      <vt:lpstr>Слайд 3</vt:lpstr>
      <vt:lpstr>Слайд 4</vt:lpstr>
      <vt:lpstr>«Толковый словарь русского языка»  С.И.Ожегова</vt:lpstr>
      <vt:lpstr>Восстановите последовательность событий</vt:lpstr>
      <vt:lpstr>Найдите портрет героя</vt:lpstr>
      <vt:lpstr>Озаглавьте эпизод. О чем предупреждает автор?</vt:lpstr>
      <vt:lpstr>     «Поступок Фильки»</vt:lpstr>
      <vt:lpstr>Опираясь на текст, перечислите причины, которые, по мнению бабушки, привели к тому, что «стрясся тот мороз».</vt:lpstr>
      <vt:lpstr>«Изобретение Фильки» Найдите верные утверждения</vt:lpstr>
      <vt:lpstr>     «А ежели…»  Установите соответствие между словами Панкрата и Фильки   </vt:lpstr>
      <vt:lpstr>«Все хорошее на земле от доброты людской, от щедрости сердечной».                           К.Паустовский</vt:lpstr>
      <vt:lpstr>Уроки добра </vt:lpstr>
      <vt:lpstr>Закончите предложение</vt:lpstr>
      <vt:lpstr>Список использованной литературы.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Константин Паустовский</dc:title>
  <dc:creator>Ol'ga</dc:creator>
  <cp:lastModifiedBy>user</cp:lastModifiedBy>
  <cp:revision>117</cp:revision>
  <dcterms:created xsi:type="dcterms:W3CDTF">2017-03-26T10:06:28Z</dcterms:created>
  <dcterms:modified xsi:type="dcterms:W3CDTF">2023-11-13T09:54:53Z</dcterms:modified>
</cp:coreProperties>
</file>