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8" r:id="rId2"/>
    <p:sldId id="257" r:id="rId3"/>
    <p:sldId id="265" r:id="rId4"/>
    <p:sldId id="273" r:id="rId5"/>
    <p:sldId id="259" r:id="rId6"/>
    <p:sldId id="260" r:id="rId7"/>
    <p:sldId id="262" r:id="rId8"/>
    <p:sldId id="263" r:id="rId9"/>
    <p:sldId id="264" r:id="rId10"/>
    <p:sldId id="268" r:id="rId11"/>
    <p:sldId id="266" r:id="rId12"/>
    <p:sldId id="269" r:id="rId13"/>
    <p:sldId id="267" r:id="rId14"/>
    <p:sldId id="270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72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7" d="100"/>
          <a:sy n="37" d="100"/>
        </p:scale>
        <p:origin x="-1758" y="-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2C012-C10B-4AF1-B6A3-43E259B199D1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5A0335-9EE3-440D-8B6E-C3E8A4BFC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978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406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60C09-45B8-42BB-9580-38122F903966}" type="datetimeFigureOut">
              <a:rPr lang="ru-RU" smtClean="0"/>
              <a:pPr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CBBA9-CFFD-412D-8B6C-320A6247A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media1.mp3"/><Relationship Id="rId7" Type="http://schemas.openxmlformats.org/officeDocument/2006/relationships/image" Target="../media/image4.jpeg"/><Relationship Id="rId2" Type="http://schemas.microsoft.com/office/2007/relationships/media" Target="../media/media1.mp3"/><Relationship Id="rId1" Type="http://schemas.openxmlformats.org/officeDocument/2006/relationships/audio" Target="file:///C:\Users\&#1086;&#1083;&#1100;&#1075;&#1072;\Desktop\Leto_-_my_v_doroge_s_pesenkoj_o_lete%20(mp3cut.ru)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85" y="239928"/>
            <a:ext cx="8388424" cy="6342678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</p:pic>
      <p:sp>
        <p:nvSpPr>
          <p:cNvPr id="2" name="TextBox 1"/>
          <p:cNvSpPr txBox="1"/>
          <p:nvPr/>
        </p:nvSpPr>
        <p:spPr>
          <a:xfrm>
            <a:off x="2286149" y="1412776"/>
            <a:ext cx="457849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Безопасное </a:t>
            </a:r>
          </a:p>
          <a:p>
            <a:pPr algn="ctr"/>
            <a:r>
              <a:rPr lang="ru-RU" sz="6600" dirty="0" smtClean="0"/>
              <a:t>лето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883700560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pic>
        <p:nvPicPr>
          <p:cNvPr id="24578" name="Picture 2" descr="C:\Users\ольга\Desktop\семинар\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506" y="1"/>
            <a:ext cx="9155506" cy="6858000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9552" y="260649"/>
            <a:ext cx="8229600" cy="792088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chemeClr val="bg1"/>
                </a:solidFill>
              </a:rPr>
              <a:t>Назовите 4 безвредных летних насекомых 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969260" y="1174304"/>
            <a:ext cx="4174740" cy="23762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БАБОЧКИ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КОМАРЫ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МОШКИ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ПЧЕЛЫ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3240" y="1180208"/>
            <a:ext cx="4140968" cy="20541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106805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БАБОЧКИ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106805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МУРАВЬИ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106805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  БОЖЬИ КОРОВКИ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106805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КУЗНЕЧИКИ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504" y="3933055"/>
            <a:ext cx="4464496" cy="260607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СЛЕПНИ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КЛЕЩИ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КОМАРЫ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МОШКИ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/>
            <a:endParaRPr lang="ru-RU" sz="24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65304" y="4090844"/>
            <a:ext cx="3744416" cy="244828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ВСЕ БЕЗВРЕДНЫЕ </a:t>
            </a:r>
            <a:endParaRPr lang="ru-RU" sz="2400" dirty="0" smtClean="0">
              <a:ea typeface="Calibri"/>
              <a:cs typeface="Times New Roman"/>
            </a:endParaRPr>
          </a:p>
          <a:p>
            <a:pPr algn="ctr"/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9552" y="260649"/>
            <a:ext cx="8229600" cy="7920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>
                <a:solidFill>
                  <a:schemeClr val="bg1"/>
                </a:solidFill>
              </a:rPr>
              <a:t>Назовите 4 насекомых, представляющих угрозу человеку 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06304" y="1440880"/>
            <a:ext cx="4104456" cy="23762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СЛЕПНИ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КЛЕЩИ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КОМАРЫ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МОШКИ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/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328" y="4286290"/>
            <a:ext cx="4104456" cy="23762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450340" algn="ctr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БАБОЧКИ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450340" algn="ctr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КОМАРЫ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450340" algn="ctr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МОШКИ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450340" algn="ctr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ПЧЕЛЫ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/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1412776"/>
            <a:ext cx="4104456" cy="23762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106805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БАБОЧКИ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106805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МУРАВЬИ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106805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  БОЖЬИ КОРОВКИ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106805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КУЗНЕЧИКИ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/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72792" y="4257442"/>
            <a:ext cx="4104456" cy="23762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ВСЕ ПРЕДСТАВЛЯЮТ УГРОЗУ </a:t>
            </a:r>
            <a:endParaRPr lang="ru-RU" sz="2400" b="1" dirty="0" smtClean="0">
              <a:ea typeface="Calibri"/>
              <a:cs typeface="Times New Roman"/>
            </a:endParaRPr>
          </a:p>
          <a:p>
            <a:pPr algn="ctr"/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"/>
            <a:ext cx="8229600" cy="764704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chemeClr val="bg1"/>
                </a:solidFill>
              </a:rPr>
              <a:t>Как защититься от клещей?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980728"/>
          <a:ext cx="8712968" cy="4104456"/>
        </p:xfrm>
        <a:graphic>
          <a:graphicData uri="http://schemas.openxmlformats.org/drawingml/2006/table">
            <a:tbl>
              <a:tblPr/>
              <a:tblGrid>
                <a:gridCol w="4105505"/>
                <a:gridCol w="4607463"/>
              </a:tblGrid>
              <a:tr h="22898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50340" algn="ctr"/>
                        </a:tabLs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3" marR="59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06805" algn="l"/>
                        </a:tabLs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06805" algn="l"/>
                        </a:tabLs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3" marR="59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1814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543" marR="59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имеет значения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3" marR="59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6146" name="Picture 2" descr="http://vignette4.wikia.nocookie.net/smesharikiarhives/images/f/f2/%D0%A8%D0%B0%D0%BF%D0%BA%D0%B0-%D1%83%D1%88%D0%B0%D0%BD%D0%BA%D0%B0.jpg/revision/latest?cb=20130222041022&amp;path-prefix=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124744"/>
            <a:ext cx="1211982" cy="686508"/>
          </a:xfrm>
          <a:prstGeom prst="rect">
            <a:avLst/>
          </a:prstGeom>
          <a:noFill/>
        </p:spPr>
      </p:pic>
      <p:pic>
        <p:nvPicPr>
          <p:cNvPr id="6148" name="Picture 4" descr="http://www.dpol4.ru/img/picture/Feb/03/99db4dbc9c76558a633ad892e2d3b844/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060848"/>
            <a:ext cx="1620827" cy="1157734"/>
          </a:xfrm>
          <a:prstGeom prst="rect">
            <a:avLst/>
          </a:prstGeom>
          <a:noFill/>
        </p:spPr>
      </p:pic>
      <p:pic>
        <p:nvPicPr>
          <p:cNvPr id="6150" name="Picture 6" descr="https://otvet.imgsmail.ru/download/950f82c2916c366de1a66d15f4acc053_i-6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916832"/>
            <a:ext cx="1378014" cy="1224136"/>
          </a:xfrm>
          <a:prstGeom prst="rect">
            <a:avLst/>
          </a:prstGeom>
          <a:noFill/>
        </p:spPr>
      </p:pic>
      <p:pic>
        <p:nvPicPr>
          <p:cNvPr id="4098" name="Picture 2" descr="http://skyclipart.ru/uploads/posts/2011-01/1295419871_2011-01-18_1226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1196752"/>
            <a:ext cx="1211349" cy="864096"/>
          </a:xfrm>
          <a:prstGeom prst="rect">
            <a:avLst/>
          </a:prstGeom>
          <a:noFill/>
        </p:spPr>
      </p:pic>
      <p:pic>
        <p:nvPicPr>
          <p:cNvPr id="4100" name="Picture 4" descr="http://www.orto-s.ru/images/tapki_golubye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2636912"/>
            <a:ext cx="863110" cy="504056"/>
          </a:xfrm>
          <a:prstGeom prst="rect">
            <a:avLst/>
          </a:prstGeom>
          <a:noFill/>
        </p:spPr>
      </p:pic>
      <p:pic>
        <p:nvPicPr>
          <p:cNvPr id="4102" name="Picture 6" descr="http://english-study-cafe.ru/images/clipart/trousers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1196752"/>
            <a:ext cx="791568" cy="1080120"/>
          </a:xfrm>
          <a:prstGeom prst="rect">
            <a:avLst/>
          </a:prstGeom>
          <a:noFill/>
        </p:spPr>
      </p:pic>
      <p:pic>
        <p:nvPicPr>
          <p:cNvPr id="4104" name="Picture 8" descr="http://cs540104.vk.me/c540101/v540101667/856d/6nW4ldk7pRg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20272" y="980728"/>
            <a:ext cx="1889795" cy="1889795"/>
          </a:xfrm>
          <a:prstGeom prst="rect">
            <a:avLst/>
          </a:prstGeom>
          <a:noFill/>
        </p:spPr>
      </p:pic>
      <p:pic>
        <p:nvPicPr>
          <p:cNvPr id="4106" name="Picture 10" descr="http://www.asia.ru/upload_images/135/134159/154606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8" y="3356992"/>
            <a:ext cx="981131" cy="1008112"/>
          </a:xfrm>
          <a:prstGeom prst="rect">
            <a:avLst/>
          </a:prstGeom>
          <a:noFill/>
        </p:spPr>
      </p:pic>
      <p:pic>
        <p:nvPicPr>
          <p:cNvPr id="4108" name="Picture 12" descr="http://stranasurprizov.ru/sites/default/files/2013/08/19/playtoday_shorty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19672" y="3356992"/>
            <a:ext cx="1080120" cy="1080120"/>
          </a:xfrm>
          <a:prstGeom prst="rect">
            <a:avLst/>
          </a:prstGeom>
          <a:noFill/>
        </p:spPr>
      </p:pic>
      <p:pic>
        <p:nvPicPr>
          <p:cNvPr id="4110" name="Picture 14" descr="http://gallery.ykt.ru/galleries/baraholka/2012/10/1132242_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43808" y="3429000"/>
            <a:ext cx="1376464" cy="121954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http://ped-kopilka.ru/upload/blogs/29108_6c7914fe67583fb0f2b1b0faa8a7a042.jp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zavod-komitet.edusite.ru/images/04061-small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500" y="357188"/>
            <a:ext cx="7977188" cy="7699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ПРАВИЛА ПОВЕДЕНИЯ НА ВОДЕ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zavod-komitet.edusite.ru/images/04062-small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zavod-komitet.edusite.ru/images/04063-small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8" y="0"/>
            <a:ext cx="9183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zavod-komitet.edusite.ru/images/04064-small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638" y="0"/>
            <a:ext cx="9164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zavod-komitet.edusite.ru/images/04065-small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638" y="0"/>
            <a:ext cx="9164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 какого мультфильма  песенка?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722"/>
            <a:ext cx="9144000" cy="2767156"/>
          </a:xfrm>
          <a:prstGeom prst="rect">
            <a:avLst/>
          </a:prstGeom>
        </p:spPr>
      </p:pic>
      <p:pic>
        <p:nvPicPr>
          <p:cNvPr id="6" name="Содержимое 5" descr="http://ndou63.ru/sites/default/files/1285773521_0b793f926fa8.jpg"/>
          <p:cNvPicPr>
            <a:picLocks noGr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4010025"/>
            <a:ext cx="38100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myltiks.ru/images/19b88ad251bcb7fc1caff2d427362bae_600_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97311" y="1916832"/>
            <a:ext cx="226774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netz.ru/!new/uploads/posts/2009-11/1258646660_lion_ch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910" y="1217690"/>
            <a:ext cx="246700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Leto_-_my_v_doroge_s_pesenkoj_o_lete (mp3cut.ru).mp3">
            <a:hlinkClick r:id="" action="ppaction://media"/>
          </p:cNvPr>
          <p:cNvPicPr>
            <a:picLocks noChangeAspect="1"/>
          </p:cNvPicPr>
          <p:nvPr>
            <a:audioFile r:link="rId1"/>
            <p:extLst/>
          </p:nvPr>
        </p:nvPicPr>
        <p:blipFill>
          <a:blip r:embed="rId9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3" name="Leto_-_my_v_doroge_s_pesenkoj_o_lete (mp3cut.ru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304800" y="6400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4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zavod-komitet.edusite.ru/images/04066-small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4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zavod-komitet.edusite.ru/images/04067-small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638" y="0"/>
            <a:ext cx="9164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zavod-komitet.edusite.ru/images/04068-small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597352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ЛЕТО С ДЕТЬМИ: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10 ПРАВИЛ БЕЗОПАСНОСТИ</a:t>
            </a:r>
          </a:p>
          <a:p>
            <a:pPr>
              <a:buNone/>
            </a:pP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b="1" dirty="0" smtClean="0"/>
              <a:t>1. Не все, что привлекательно выглядит, является съедобным.</a:t>
            </a:r>
            <a:r>
              <a:rPr lang="ru-RU" sz="4800" dirty="0" smtClean="0"/>
              <a:t> </a:t>
            </a:r>
            <a:br>
              <a:rPr lang="ru-RU" sz="4800" dirty="0" smtClean="0"/>
            </a:br>
            <a:endParaRPr lang="ru-RU" sz="4800" dirty="0" smtClean="0"/>
          </a:p>
          <a:p>
            <a:pPr>
              <a:buNone/>
            </a:pPr>
            <a:r>
              <a:rPr lang="ru-RU" sz="4800" b="1" dirty="0" smtClean="0"/>
              <a:t>                                               2. Осторожнее с насекомыми. </a:t>
            </a:r>
            <a:r>
              <a:rPr lang="ru-RU" sz="4800" dirty="0" smtClean="0"/>
              <a:t>. </a:t>
            </a:r>
            <a:br>
              <a:rPr lang="ru-RU" sz="4800" dirty="0" smtClean="0"/>
            </a:br>
            <a:endParaRPr lang="ru-RU" sz="4800" dirty="0" smtClean="0"/>
          </a:p>
          <a:p>
            <a:pPr>
              <a:buNone/>
            </a:pPr>
            <a:r>
              <a:rPr lang="ru-RU" sz="4800" b="1" dirty="0" smtClean="0"/>
              <a:t>                                                3. Защищаться от солнца. 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 smtClean="0"/>
          </a:p>
          <a:p>
            <a:pPr>
              <a:buNone/>
            </a:pPr>
            <a:r>
              <a:rPr lang="ru-RU" sz="4800" b="1" dirty="0" smtClean="0"/>
              <a:t>                                        4. Купаться под присмотром взрослого. 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 smtClean="0"/>
          </a:p>
          <a:p>
            <a:pPr>
              <a:buNone/>
            </a:pPr>
            <a:r>
              <a:rPr lang="ru-RU" sz="4800" b="1" dirty="0" smtClean="0"/>
              <a:t>                                         5. Надевать защитное снаряжение. 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 smtClean="0"/>
          </a:p>
          <a:p>
            <a:pPr>
              <a:buNone/>
            </a:pPr>
            <a:r>
              <a:rPr lang="ru-RU" sz="4800" b="1" dirty="0" smtClean="0"/>
              <a:t>                                  6. Выбирать безопасные игровые площадки. 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 smtClean="0"/>
          </a:p>
          <a:p>
            <a:pPr>
              <a:buNone/>
            </a:pPr>
            <a:r>
              <a:rPr lang="ru-RU" sz="4800" b="1" dirty="0" smtClean="0"/>
              <a:t>                                         7. Мыть руки перед едой. 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 smtClean="0"/>
          </a:p>
          <a:p>
            <a:pPr>
              <a:buNone/>
            </a:pPr>
            <a:r>
              <a:rPr lang="ru-RU" sz="4800" b="1" dirty="0" smtClean="0"/>
              <a:t>                                    8. Одеваться по погоде и ситуации. 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 smtClean="0"/>
          </a:p>
          <a:p>
            <a:pPr>
              <a:buNone/>
            </a:pPr>
            <a:r>
              <a:rPr lang="ru-RU" sz="4800" b="1" dirty="0" smtClean="0"/>
              <a:t>                           9. При грозе и молнии найти безопасное укрытие. 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 smtClean="0"/>
          </a:p>
          <a:p>
            <a:pPr>
              <a:buNone/>
            </a:pPr>
            <a:r>
              <a:rPr lang="ru-RU" sz="4800" b="1" smtClean="0"/>
              <a:t>                                                 10</a:t>
            </a:r>
            <a:r>
              <a:rPr lang="ru-RU" sz="4800" b="1" dirty="0" smtClean="0"/>
              <a:t>. Пить достаточно воды. 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СПАСИБО ЗА ВНИМАНИЕ !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Футажи летние бесплатно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3791" y="0"/>
            <a:ext cx="8960209" cy="6768752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ed-kopilka.ru/upload/blogs/29108_dbc5702b92699b1760f12120bf7a9a35.jp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2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8964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3600" b="1" i="1" dirty="0" smtClean="0">
                <a:solidFill>
                  <a:schemeClr val="bg1"/>
                </a:solidFill>
              </a:rPr>
              <a:t>САМОЕ ОПАСНОЕ ВРЕМЯ ПРЕБЫВАНИЯ НА СОЛНЦЕ В ТЕЧЕНИИ ДНЯ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36" y="4090844"/>
            <a:ext cx="9144000" cy="2767156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4768552" y="1339958"/>
            <a:ext cx="3911848" cy="25202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 8:00 ДО 15:00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696" y="4214282"/>
            <a:ext cx="3744416" cy="25202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 </a:t>
            </a:r>
            <a:r>
              <a:rPr lang="ru-RU" sz="2400" b="1" dirty="0" smtClean="0">
                <a:solidFill>
                  <a:schemeClr val="tx1"/>
                </a:solidFill>
              </a:rPr>
              <a:t>10:00 ДО 15:00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579404" y="4245742"/>
            <a:ext cx="4188544" cy="25202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 12:00 ДО 17:00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1936" y="1411346"/>
            <a:ext cx="3744416" cy="252028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 </a:t>
            </a:r>
            <a:r>
              <a:rPr lang="ru-RU" sz="2400" b="1" dirty="0" smtClean="0">
                <a:solidFill>
                  <a:schemeClr val="tx1"/>
                </a:solidFill>
              </a:rPr>
              <a:t>10:00 ДО 12:00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1"/>
            <a:ext cx="8229600" cy="1268760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ВРЕМЯ БЕЗОПАСНОГО ПРЕБЫВАНИЯ ПОД ОТКРЫТЫМ СОЛНЦЕМ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5-конечная звезда 2"/>
          <p:cNvSpPr/>
          <p:nvPr/>
        </p:nvSpPr>
        <p:spPr>
          <a:xfrm>
            <a:off x="0" y="1066260"/>
            <a:ext cx="3816424" cy="3002632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30 МИНУТ</a:t>
            </a:r>
            <a:endParaRPr lang="ru-RU" sz="2400" b="1" dirty="0"/>
          </a:p>
        </p:txBody>
      </p:sp>
      <p:sp>
        <p:nvSpPr>
          <p:cNvPr id="11" name="5-конечная звезда 10"/>
          <p:cNvSpPr/>
          <p:nvPr/>
        </p:nvSpPr>
        <p:spPr>
          <a:xfrm>
            <a:off x="5111552" y="833152"/>
            <a:ext cx="4032448" cy="3024584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 ЧАС </a:t>
            </a:r>
          </a:p>
          <a:p>
            <a:pPr algn="ctr"/>
            <a:r>
              <a:rPr lang="ru-RU" sz="2400" b="1" dirty="0" smtClean="0"/>
              <a:t>30 МИНУТ</a:t>
            </a:r>
            <a:endParaRPr lang="ru-RU" sz="2400" b="1" dirty="0"/>
          </a:p>
        </p:txBody>
      </p:sp>
      <p:sp>
        <p:nvSpPr>
          <p:cNvPr id="12" name="5-конечная звезда 11"/>
          <p:cNvSpPr/>
          <p:nvPr/>
        </p:nvSpPr>
        <p:spPr>
          <a:xfrm>
            <a:off x="4591992" y="3857736"/>
            <a:ext cx="4608512" cy="3002632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2 ЧАСА 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13" name="5-конечная звезда 12"/>
          <p:cNvSpPr/>
          <p:nvPr/>
        </p:nvSpPr>
        <p:spPr>
          <a:xfrm>
            <a:off x="0" y="3855368"/>
            <a:ext cx="4608512" cy="3002632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 ЧАС 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1"/>
            <a:ext cx="8229600" cy="105273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chemeClr val="bg1"/>
                </a:solidFill>
              </a:rPr>
              <a:t>В ЦЕЛЯХ БЕЗОПАСНОГО ДЛЯ КОЖИ ПРЕБЫВАНИЯ НА СОЛНЦЕ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3314" name="Picture 2" descr="http://www.kirovchanka.ru/assets/images/Articles/mama/detskie_tovary/moe_solnishko/avanta_may_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3660948" cy="24406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316" name="Picture 4" descr="https://otvet.imgsmail.ru/download/3d2f4a606167362975c4c3b9d4fa7595_i-8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124744"/>
            <a:ext cx="3408378" cy="25562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318" name="Picture 6" descr="http://www.allfons.ru/pic/201404/1024x600/allfons.ru-302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221088"/>
            <a:ext cx="3923928" cy="22991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320" name="Picture 8" descr="http://www.good-cook.ru/i/thbn/2/9/29123a035cfc458ddd2ca8e2146f7c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4149080"/>
            <a:ext cx="3893812" cy="23625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188640"/>
            <a:ext cx="8229600" cy="9087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ВО ВРЕМЯ ПРОГУЛКЕ НА ОТКРЫТОЙ МЕСТНОСТИ НЕОБХОДИМО ЗАЩИТИТЬ СЕБЯ ОДЕЖДОЙ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12290" name="Picture 2" descr="http://drea.ucoz.ru/fotochop/ebb672bc350cef2c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268760"/>
            <a:ext cx="2160240" cy="26344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292" name="Picture 4" descr="http://yellowshop.ru/images/magaz/merri_merini_sviter_vyazanyj_iz_shersti_3-4_goda-984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63205" y="4186808"/>
            <a:ext cx="1780795" cy="2671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294" name="Picture 6" descr="http://cstor.nn2.ru/blog/data/blog/2015-02/5415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268760"/>
            <a:ext cx="2267744" cy="5335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296" name="Picture 8" descr="http://vologda.freeadsin.ru/content/root/users/2012/20120406/u286052/images/201204/f20120406205914-plati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1412776"/>
            <a:ext cx="2464091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2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http://ped-kopilka.ru/upload/blogs/29108_1f7ce8b2704cf324858e125df1d172a9.jp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129</Words>
  <Application>Microsoft Office PowerPoint</Application>
  <PresentationFormat>Экран (4:3)</PresentationFormat>
  <Paragraphs>75</Paragraphs>
  <Slides>24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Из какого мультфильма  песенка? </vt:lpstr>
      <vt:lpstr>  </vt:lpstr>
      <vt:lpstr>Презентация PowerPoint</vt:lpstr>
      <vt:lpstr> САМОЕ ОПАСНОЕ ВРЕМЯ ПРЕБЫВАНИЯ НА СОЛНЦЕ В ТЕЧЕНИИ ДНЯ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 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леонидовна</cp:lastModifiedBy>
  <cp:revision>49</cp:revision>
  <dcterms:created xsi:type="dcterms:W3CDTF">2016-04-21T10:37:01Z</dcterms:created>
  <dcterms:modified xsi:type="dcterms:W3CDTF">2021-03-20T14:07:45Z</dcterms:modified>
</cp:coreProperties>
</file>