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57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BF3"/>
    <a:srgbClr val="EBCE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F376FF-56DF-2C58-2E83-2AA57D041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F5C6FB6-143A-EAE6-E7FE-4B7DF7E213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DB3E07D-B1D3-1807-5ABE-FADCA5B2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961DA61-9AEF-64C0-4745-36D1B034D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252D7BF-566E-68D3-35F7-23A7759D8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664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39F00D-BC54-C69A-F694-A6D315F60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4F3CBC0-A76A-E8DD-4177-F0AD1024EC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C986C1F-7965-4742-62D5-05C32D90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D5A5084-DDD2-2A20-3002-B6B3C0730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E3DE3D-9A85-C43F-83A3-6943C57C5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699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56F10AD-2DAE-6544-BF02-6048155EA5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C769C39-1DAF-7A91-BCCF-7CF224C1D5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5CDB512-0B63-0D3F-5EC9-5086AA477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A69BDCD-0091-F0D6-C1D9-1E183AC6E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0BC7512-AEA0-5F9F-3D1F-1C87E1824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680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526584-B29A-44DD-63CC-6328DBF4B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2E9FE0E-BD91-9929-1D1B-893DA2032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8A3012B-420C-7DF9-B95D-8F026A2E4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6EE4D4B-1F9E-108F-0408-C26B72101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F881D74-C79E-BD63-47F4-FCD31DCC0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834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CD3193-2813-2742-990C-739C34904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1959D03-1FFA-6477-69C2-92D04E321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94EB713-9EBE-6814-3E93-6D71F333A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C65B0AB-4C1D-5EE5-F85A-36B3486C9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23DE19-D942-1CD5-3B29-5442F3B44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37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98F3E6-616B-DF6A-B16E-41E7C5367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1D6C183-443D-FDE5-5B98-2B804B25AA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EEC8165-600B-6019-B501-36103FB11A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104D382-D202-1028-472E-DA7880F88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2CD62B6-48DE-AB4C-842F-EED883756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3FF4060-06CC-E544-EC88-066535CFE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108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BB813C-B03C-7BF6-8E2C-C21B5AE06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5EAB6F5-1E6B-E761-2BE9-0F2ECAEE2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63EEED5-A7EC-AA76-E2F0-A0332BE64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5D5BDD2-B5EE-D18C-A330-73D783ADEB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60F3CDA-2CC6-BEA1-4DE3-DAFADC056C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5023CC3-772A-7A5F-A7BD-C91D4465E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CD2F4E0-2FF5-E73F-D7EF-FECED9FEE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6A773272-E78C-D0BE-986E-812F2BB74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719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8E9EEA-4AC1-224E-C21A-544480CAB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ECC8679-026D-46B8-9826-094A675B3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8ABE54CF-70A4-C518-D91C-D837FB6C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A5FC4BD-2118-1539-798F-68E082D34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6280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DBA9BD8B-F0AB-294F-9BC6-3E9FEF2DE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C6CDE68-AC72-4F4C-5A63-DE69EDCD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88585DB-D836-95B1-DC2F-3425A11F9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61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DF0D75-FEF1-F88F-61AE-5A402D467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07F36C1-4CD4-4A9A-DD0D-84423BBFF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06F3681-993D-021A-B73E-3EE9ADEFF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E0743D7-25F7-382C-84B1-C455E0406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21309FA-00D7-6166-4352-DB2A39D1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ECAE94A-92AF-ECDA-9695-C3340744E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696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DCD72D-7FE6-96F4-AD07-3488F899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DCB2FE3-644E-984F-BF27-81EE85D867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BBD8BA9-E2F3-7C06-EBA1-66DD3E10A3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DD7D0B4-A4C3-7417-C574-A9996044B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EE24E1C-3D7D-6456-5D84-8778CABB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65DE019-CB22-7278-3C38-7348874B5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45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A328F2-4F31-2622-9AF9-2FD6B1FC8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81A58A-9D1B-1CEE-56C1-EB75AFE85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278A61F-F4EC-576E-F55A-91C86D8A6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5A362-46DF-4A40-9509-CC4BB087A4A9}" type="datetimeFigureOut">
              <a:rPr lang="ru-RU" smtClean="0"/>
              <a:pPr/>
              <a:t>31.10.2024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4A19ED4-6C09-60F1-DB23-8EE44C9E6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48CB876-E8B3-68F3-783C-6970810C77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70954-4290-4AE0-A336-EAAC835CAC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403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jpeg"/><Relationship Id="rId5" Type="http://schemas.openxmlformats.org/officeDocument/2006/relationships/image" Target="../media/image4.png"/><Relationship Id="rId10" Type="http://schemas.openxmlformats.org/officeDocument/2006/relationships/hyperlink" Target="https://vk.com/club217462069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vk.com/wall-217462069_862" TargetMode="External"/><Relationship Id="rId13" Type="http://schemas.openxmlformats.org/officeDocument/2006/relationships/hyperlink" Target="https://vk.com/wall-217462069_875" TargetMode="External"/><Relationship Id="rId18" Type="http://schemas.openxmlformats.org/officeDocument/2006/relationships/hyperlink" Target="https://vk.com/wall-217462069_887" TargetMode="External"/><Relationship Id="rId26" Type="http://schemas.openxmlformats.org/officeDocument/2006/relationships/image" Target="../media/image13.jpeg"/><Relationship Id="rId3" Type="http://schemas.openxmlformats.org/officeDocument/2006/relationships/image" Target="../media/image2.png"/><Relationship Id="rId21" Type="http://schemas.openxmlformats.org/officeDocument/2006/relationships/hyperlink" Target="https://vk.com/wall-217462069_896" TargetMode="External"/><Relationship Id="rId7" Type="http://schemas.openxmlformats.org/officeDocument/2006/relationships/hyperlink" Target="https://vk.com/wall-217462069_859" TargetMode="External"/><Relationship Id="rId12" Type="http://schemas.openxmlformats.org/officeDocument/2006/relationships/hyperlink" Target="https://vk.com/wall-217462069_874" TargetMode="External"/><Relationship Id="rId17" Type="http://schemas.openxmlformats.org/officeDocument/2006/relationships/hyperlink" Target="https://vk.com/wall-217462069_882" TargetMode="External"/><Relationship Id="rId25" Type="http://schemas.openxmlformats.org/officeDocument/2006/relationships/hyperlink" Target="https://vk.com/wall-217462069_915" TargetMode="External"/><Relationship Id="rId2" Type="http://schemas.openxmlformats.org/officeDocument/2006/relationships/image" Target="../media/image1.png"/><Relationship Id="rId16" Type="http://schemas.openxmlformats.org/officeDocument/2006/relationships/hyperlink" Target="https://vk.com/wall-217462069_880" TargetMode="External"/><Relationship Id="rId20" Type="http://schemas.openxmlformats.org/officeDocument/2006/relationships/hyperlink" Target="https://vk.com/wall-217462069_89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k.com/wall-217462069_853" TargetMode="External"/><Relationship Id="rId11" Type="http://schemas.openxmlformats.org/officeDocument/2006/relationships/hyperlink" Target="https://vk.com/wall-217462069_870" TargetMode="External"/><Relationship Id="rId24" Type="http://schemas.openxmlformats.org/officeDocument/2006/relationships/hyperlink" Target="https://vk.com/wall-217462069_913" TargetMode="External"/><Relationship Id="rId5" Type="http://schemas.openxmlformats.org/officeDocument/2006/relationships/hyperlink" Target="https://vk.com/wall-217462069_852" TargetMode="External"/><Relationship Id="rId15" Type="http://schemas.openxmlformats.org/officeDocument/2006/relationships/hyperlink" Target="https://vk.com/wall-217462069_877" TargetMode="External"/><Relationship Id="rId23" Type="http://schemas.openxmlformats.org/officeDocument/2006/relationships/hyperlink" Target="https://vk.com/wall-217462069_903" TargetMode="External"/><Relationship Id="rId28" Type="http://schemas.openxmlformats.org/officeDocument/2006/relationships/image" Target="../media/image15.jpeg"/><Relationship Id="rId10" Type="http://schemas.openxmlformats.org/officeDocument/2006/relationships/hyperlink" Target="https://vk.com/wall-217462069_865" TargetMode="External"/><Relationship Id="rId19" Type="http://schemas.openxmlformats.org/officeDocument/2006/relationships/hyperlink" Target="https://vk.com/wall-217462069_888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vk.com/wall-217462069_864" TargetMode="External"/><Relationship Id="rId14" Type="http://schemas.openxmlformats.org/officeDocument/2006/relationships/hyperlink" Target="https://vk.com/wall-217462069_876" TargetMode="External"/><Relationship Id="rId22" Type="http://schemas.openxmlformats.org/officeDocument/2006/relationships/hyperlink" Target="https://vk.com/wall-217462069_902" TargetMode="External"/><Relationship Id="rId27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110672AA-71C5-5832-84C5-E6FEEFFE3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9629" y="-912508"/>
            <a:ext cx="14507467" cy="89405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E68406-AEC6-7CA5-926C-C2C02B327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12165">
            <a:off x="102876" y="300789"/>
            <a:ext cx="3380667" cy="32588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1B48AC4-0536-91BF-7FE1-18F1D9DF2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2819">
            <a:off x="9671191" y="4735630"/>
            <a:ext cx="3380667" cy="325889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4A0353C3-C98B-A64A-A85A-7235877640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966" y="261684"/>
            <a:ext cx="862547" cy="16627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F5FB1ECE-C921-EC4C-2DC0-C817A0774C5E}"/>
              </a:ext>
            </a:extLst>
          </p:cNvPr>
          <p:cNvSpPr txBox="1"/>
          <p:nvPr/>
        </p:nvSpPr>
        <p:spPr>
          <a:xfrm>
            <a:off x="1722120" y="624840"/>
            <a:ext cx="978407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Всероссийский педагогический конкурс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«Мой лучший проект»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691764D7-9E32-F367-F947-D149A25CB9F7}"/>
              </a:ext>
            </a:extLst>
          </p:cNvPr>
          <p:cNvSpPr/>
          <p:nvPr/>
        </p:nvSpPr>
        <p:spPr>
          <a:xfrm>
            <a:off x="270835" y="3347971"/>
            <a:ext cx="2177143" cy="2177143"/>
          </a:xfrm>
          <a:prstGeom prst="ellipse">
            <a:avLst/>
          </a:prstGeom>
          <a:solidFill>
            <a:srgbClr val="F0DB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ЭМБЛЕМА КОМАНДЫ (ОТРЯДА)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4DA4755-0C80-11A1-466A-14AFCA3374B8}"/>
              </a:ext>
            </a:extLst>
          </p:cNvPr>
          <p:cNvSpPr txBox="1"/>
          <p:nvPr/>
        </p:nvSpPr>
        <p:spPr>
          <a:xfrm>
            <a:off x="2499360" y="3383281"/>
            <a:ext cx="92811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«Мы – вожатые!»</a:t>
            </a:r>
          </a:p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Мордвинова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ГБОУ СОШ с.Малая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Малышевка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м.р.Кинельский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Самарской области 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галсту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" y="3376749"/>
            <a:ext cx="2148840" cy="217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980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110672AA-71C5-5832-84C5-E6FEEFFE3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429" y="-897268"/>
            <a:ext cx="14507467" cy="89405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E68406-AEC6-7CA5-926C-C2C02B327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12165">
            <a:off x="-735324" y="-964131"/>
            <a:ext cx="3380667" cy="32588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1B48AC4-0536-91BF-7FE1-18F1D9DF2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2819">
            <a:off x="9671191" y="4735630"/>
            <a:ext cx="3380667" cy="3258893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691764D7-9E32-F367-F947-D149A25CB9F7}"/>
              </a:ext>
            </a:extLst>
          </p:cNvPr>
          <p:cNvSpPr/>
          <p:nvPr/>
        </p:nvSpPr>
        <p:spPr>
          <a:xfrm>
            <a:off x="270835" y="3347971"/>
            <a:ext cx="2177143" cy="2177143"/>
          </a:xfrm>
          <a:prstGeom prst="ellipse">
            <a:avLst/>
          </a:prstGeom>
          <a:solidFill>
            <a:srgbClr val="F0DB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ЭМБЛЕМА КОМАНДЫ (ОТРЯДА)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2960" y="0"/>
            <a:ext cx="11155680" cy="790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«Нужно вожатской работе отдать всё: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ум, способности,   силы, здоровье, годы. И вспоминать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ее с удовольствием. Но если от нее не защемит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в груди — это была не твоя работа».  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С.А. Шмаков </a:t>
            </a:r>
          </a:p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озрождение шефской работы в школе и создание вожатского отряда для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организации творческой работы в пришкольном лагере в летний период с целью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активной жизненной позиции детей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высоконравственной,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разносторонне развитой интеллектуально-творческой личности.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Задачи проекта: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Создать единую творческую команду вожатых;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Формировать умения и навыки организаторской деятельности учащихся посредством    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изучения теоретических основ вожатской работы;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Выполнять поисковую работу по отбору материала для реализации проекта (лан работы,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идеи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Организовывать и проводить различные мероприятия по реализации проекта (КТД);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Принимать активное участие в летний период , в мероприятиях различного уровня с 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привлечением уч-ся разных возрастных категорий;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3" descr="галсту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6869"/>
            <a:ext cx="2148840" cy="217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980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110672AA-71C5-5832-84C5-E6FEEFFE3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429" y="-897268"/>
            <a:ext cx="14507467" cy="89405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E68406-AEC6-7CA5-926C-C2C02B327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12165">
            <a:off x="-735324" y="-964131"/>
            <a:ext cx="3380667" cy="32588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1B48AC4-0536-91BF-7FE1-18F1D9DF2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2819">
            <a:off x="9671191" y="4735630"/>
            <a:ext cx="3380667" cy="3258893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691764D7-9E32-F367-F947-D149A25CB9F7}"/>
              </a:ext>
            </a:extLst>
          </p:cNvPr>
          <p:cNvSpPr/>
          <p:nvPr/>
        </p:nvSpPr>
        <p:spPr>
          <a:xfrm>
            <a:off x="270835" y="3347971"/>
            <a:ext cx="2177143" cy="2177143"/>
          </a:xfrm>
          <a:prstGeom prst="ellipse">
            <a:avLst/>
          </a:prstGeom>
          <a:solidFill>
            <a:srgbClr val="F0DB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ЭМБЛЕМА КОМАНДЫ (ОТРЯДА)</a:t>
            </a:r>
          </a:p>
        </p:txBody>
      </p:sp>
      <p:pic>
        <p:nvPicPr>
          <p:cNvPr id="13" name="Picture 3" descr="галсту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" y="3376749"/>
            <a:ext cx="2148840" cy="217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682240" y="1661160"/>
            <a:ext cx="92049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Наши дела: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Общелагерная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линейка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Утренняя веселая зарядка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КТД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общелагерное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отрядное)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Мастер-классы от вожатых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Литературные посиделки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Сказочные викторины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Реализация проекта «Мы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ЭКОпрофилактику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Пушкинский день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Зарница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День России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Велопробег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Награждение на линейке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«Точка Роста» </a:t>
            </a:r>
          </a:p>
        </p:txBody>
      </p:sp>
      <p:pic>
        <p:nvPicPr>
          <p:cNvPr id="4097" name="Picture 1" descr="C:\Documents and Settings\Sea\Мои документы\Загрузки\fcE6Cw5z2zCPw8DvGPjllxa4gf9iRH51FgERJ0JP8vy-7Ft3qd9cMatEQ--QGjhXUXWQwZ5SY-aRjtpr4A8Kfpe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0120" y="4194810"/>
            <a:ext cx="3215640" cy="2411730"/>
          </a:xfrm>
          <a:prstGeom prst="rect">
            <a:avLst/>
          </a:prstGeom>
          <a:noFill/>
        </p:spPr>
      </p:pic>
      <p:pic>
        <p:nvPicPr>
          <p:cNvPr id="4098" name="Picture 2" descr="C:\Documents and Settings\Sea\Мои документы\Загрузки\dUGWVhQm0zQDEFxMZ6szuyEx2wfu_b57stnxhd6Mos9qyxQXF_DWhBwmh-XVYJvB8ggxfs3kiqMJNNAkZSPwDEx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36280" y="1310640"/>
            <a:ext cx="3246120" cy="24345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980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110672AA-71C5-5832-84C5-E6FEEFFE36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429" y="-897268"/>
            <a:ext cx="14507467" cy="89405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E68406-AEC6-7CA5-926C-C2C02B3270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12165">
            <a:off x="-735324" y="-964131"/>
            <a:ext cx="3380667" cy="32588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1B48AC4-0536-91BF-7FE1-18F1D9DF22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2819">
            <a:off x="9671191" y="4735630"/>
            <a:ext cx="3380667" cy="3258893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691764D7-9E32-F367-F947-D149A25CB9F7}"/>
              </a:ext>
            </a:extLst>
          </p:cNvPr>
          <p:cNvSpPr/>
          <p:nvPr/>
        </p:nvSpPr>
        <p:spPr>
          <a:xfrm>
            <a:off x="270835" y="3347971"/>
            <a:ext cx="2177143" cy="2177143"/>
          </a:xfrm>
          <a:prstGeom prst="ellipse">
            <a:avLst/>
          </a:prstGeom>
          <a:solidFill>
            <a:srgbClr val="F0DB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ЭМБЛЕМА КОМАНДЫ (ОТРЯДА)</a:t>
            </a:r>
          </a:p>
        </p:txBody>
      </p:sp>
      <p:pic>
        <p:nvPicPr>
          <p:cNvPr id="13" name="Picture 3" descr="галсту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77789"/>
            <a:ext cx="2148840" cy="217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Sea\Рабочий стол\2021-2022\9Kp8UnpH87Q_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29600" y="0"/>
            <a:ext cx="3317240" cy="2487930"/>
          </a:xfrm>
          <a:prstGeom prst="rect">
            <a:avLst/>
          </a:prstGeom>
          <a:noFill/>
        </p:spPr>
      </p:pic>
      <p:pic>
        <p:nvPicPr>
          <p:cNvPr id="5123" name="Picture 3" descr="C:\Documents and Settings\Sea\Рабочий стол\2021-2022\OBowb2wLm1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79331" y="4031210"/>
            <a:ext cx="3068429" cy="2826790"/>
          </a:xfrm>
          <a:prstGeom prst="rect">
            <a:avLst/>
          </a:prstGeom>
          <a:noFill/>
        </p:spPr>
      </p:pic>
      <p:pic>
        <p:nvPicPr>
          <p:cNvPr id="5124" name="Picture 4" descr="C:\Documents and Settings\Sea\Рабочий стол\2022-2023\IMG_20230616_11440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4920" y="643890"/>
            <a:ext cx="2819400" cy="2114550"/>
          </a:xfrm>
          <a:prstGeom prst="rect">
            <a:avLst/>
          </a:prstGeom>
          <a:noFill/>
        </p:spPr>
      </p:pic>
      <p:pic>
        <p:nvPicPr>
          <p:cNvPr id="18" name="Picture 2" descr="C:\Documents and Settings\Sea\Мои документы\Загрузки\rY9wnAsNQmsAzTJhuDr4cujSfYN1wqhnewWctIhXYXcSLMHd3-_6LbWBA-S0UsfzYSrs9eIJDIxe8o2X1xba0cQ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29320" y="2621280"/>
            <a:ext cx="3393440" cy="254508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057400"/>
            <a:ext cx="1219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Официальная группа ВК  ГБОУ СОШ с.Малая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Малышевка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Times New Roman" pitchFamily="18" charset="0"/>
              <a:hlinkClick r:id="rId1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https://vk.com/club217462069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Sea\Мои документы\Загрузки\0qdRV7HUzW2SFv9Cb2l4v_hbW2l3BN70TLUfha-U7a1I5Oa80LPK_LebyaT32ltUj0NftFCFcloMg3j6h1jBZqrC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60320" y="2838450"/>
            <a:ext cx="3108960" cy="2331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980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110672AA-71C5-5832-84C5-E6FEEFFE3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429" y="-897268"/>
            <a:ext cx="14507467" cy="89405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E68406-AEC6-7CA5-926C-C2C02B327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12165">
            <a:off x="-735324" y="-964131"/>
            <a:ext cx="3380667" cy="32588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1B48AC4-0536-91BF-7FE1-18F1D9DF2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2819">
            <a:off x="9671191" y="4735630"/>
            <a:ext cx="3380667" cy="3258893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691764D7-9E32-F367-F947-D149A25CB9F7}"/>
              </a:ext>
            </a:extLst>
          </p:cNvPr>
          <p:cNvSpPr/>
          <p:nvPr/>
        </p:nvSpPr>
        <p:spPr>
          <a:xfrm>
            <a:off x="270835" y="3347971"/>
            <a:ext cx="2177143" cy="2177143"/>
          </a:xfrm>
          <a:prstGeom prst="ellipse">
            <a:avLst/>
          </a:prstGeom>
          <a:solidFill>
            <a:srgbClr val="F0DB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ЭМБЛЕМА КОМАНДЫ (ОТРЯДА)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468880" y="502920"/>
            <a:ext cx="95097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3" descr="галсту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" y="3331029"/>
            <a:ext cx="2148840" cy="217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51760" y="2697480"/>
            <a:ext cx="870204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87040" y="1066800"/>
            <a:ext cx="40233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https://vk.com/wall-217462069_852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https://vk.com/wall-217462069_853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https://vk.com/wall-217462069_859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https://vk.com/wall-217462069_862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https://vk.com/wall-217462069_864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https://vk.com/wall-217462069_865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https://vk.com/wall-217462069_870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https://vk.com/wall-217462069_874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https://vk.com/wall-217462069_875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https://vk.com/wall-217462069_876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5"/>
              </a:rPr>
              <a:t>https://vk.com/wall-217462069_877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6"/>
              </a:rPr>
              <a:t>https://vk.com/wall-217462069_880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7"/>
              </a:rPr>
              <a:t>https://vk.com/wall-217462069_882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8"/>
              </a:rPr>
              <a:t>https://vk.com/wall-217462069_887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9"/>
              </a:rPr>
              <a:t>https://vk.com/wall-217462069_888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0"/>
              </a:rPr>
              <a:t>https://vk.com/wall-217462069_895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1"/>
              </a:rPr>
              <a:t>https://vk.com/wall-217462069_896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2"/>
              </a:rPr>
              <a:t>https://vk.com/wall-217462069_902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3"/>
              </a:rPr>
              <a:t>https://vk.com/wall-217462069_903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4"/>
              </a:rPr>
              <a:t>https://vk.com/wall-217462069_913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25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5"/>
              </a:rPr>
              <a:t>https://vk.com/wall-217462069_915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 descr="C:\Documents and Settings\Sea\Мои документы\Загрузки\di6jS3fzRm8CUDf1Ng8v-XSpYwheM9JcCt5HVwV_TJdnbSazXs2J44O6QSDTs76okZJKsb9ifLjecGfI13SB9iBZ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8747760" y="4150460"/>
            <a:ext cx="3139440" cy="2158900"/>
          </a:xfrm>
          <a:prstGeom prst="rect">
            <a:avLst/>
          </a:prstGeom>
          <a:noFill/>
        </p:spPr>
      </p:pic>
      <p:pic>
        <p:nvPicPr>
          <p:cNvPr id="2051" name="Picture 3" descr="C:\Documents and Settings\Sea\Мои документы\Загрузки\SfbqX047AQRjQlekeTnEY4ewxfGPRRYG5iupKHCpYlv2yDTH1Fip9z7NHjt1_RNnWEhNzsENzQMzi2fOoVPsr0Ci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385560" y="2091690"/>
            <a:ext cx="2758440" cy="2068830"/>
          </a:xfrm>
          <a:prstGeom prst="rect">
            <a:avLst/>
          </a:prstGeom>
          <a:noFill/>
        </p:spPr>
      </p:pic>
      <p:pic>
        <p:nvPicPr>
          <p:cNvPr id="2052" name="Picture 4" descr="C:\Documents and Settings\Sea\Мои документы\Загрузки\Vlq50_KMv1AdwEGkRhfhA4uyRFbmJ2pEVzTCaiFuYn_WCHihnk55U3CXaCTDv0UD6Kb5wi88gJhkXOVBJ83mYC9g.jp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9387840" y="548640"/>
            <a:ext cx="2804160" cy="2103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980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110672AA-71C5-5832-84C5-E6FEEFFE3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429" y="-897268"/>
            <a:ext cx="14507467" cy="89405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E68406-AEC6-7CA5-926C-C2C02B327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12165">
            <a:off x="-735324" y="-964131"/>
            <a:ext cx="3380667" cy="32588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1B48AC4-0536-91BF-7FE1-18F1D9DF2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2819">
            <a:off x="9671191" y="4735630"/>
            <a:ext cx="3380667" cy="3258893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691764D7-9E32-F367-F947-D149A25CB9F7}"/>
              </a:ext>
            </a:extLst>
          </p:cNvPr>
          <p:cNvSpPr/>
          <p:nvPr/>
        </p:nvSpPr>
        <p:spPr>
          <a:xfrm>
            <a:off x="270835" y="3347971"/>
            <a:ext cx="2177143" cy="2177143"/>
          </a:xfrm>
          <a:prstGeom prst="ellipse">
            <a:avLst/>
          </a:prstGeom>
          <a:solidFill>
            <a:srgbClr val="F0DB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ЭМБЛЕМА КОМАНДЫ (ОТРЯДА)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468880" y="502920"/>
            <a:ext cx="95097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3" descr="галсту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" y="3331029"/>
            <a:ext cx="2148840" cy="217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51760" y="2697480"/>
            <a:ext cx="8702040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практики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«Мы – вожатые!»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Появилось желание у вожатых продолжить работу в 2024 году.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Школьная копилка дел пополнится новыми сценариями и идеями.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Участники проекта научатся работать в разновозрастном коллективе,  заботиться о своих младших товарищах и с уважением относиться друг к другу.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 descr="C:\Documents and Settings\Sea\Мои документы\Загрузки\e-8S_WLZnqQezAp9lWYmhBDUul5GCDzHCEL67Wh4e_NFfgw81ODsl0Xbsxy26WxzYycEDnoMAWGp8TQrtb9Q-jx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6800" y="555307"/>
            <a:ext cx="3139440" cy="1765935"/>
          </a:xfrm>
          <a:prstGeom prst="rect">
            <a:avLst/>
          </a:prstGeom>
          <a:noFill/>
        </p:spPr>
      </p:pic>
      <p:pic>
        <p:nvPicPr>
          <p:cNvPr id="1026" name="Picture 2" descr="C:\Documents and Settings\Sea\Мои документы\Загрузки\A6tAPFiN765IoWEdPw3Bge6Spq2Okzm792fmxr85TSwa6CV0Y3dUr_-fksh1NrzbBTQrR7k5pgDY6tJqpNJ2uF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2640" y="861060"/>
            <a:ext cx="2712720" cy="2034540"/>
          </a:xfrm>
          <a:prstGeom prst="rect">
            <a:avLst/>
          </a:prstGeom>
          <a:noFill/>
        </p:spPr>
      </p:pic>
      <p:pic>
        <p:nvPicPr>
          <p:cNvPr id="1027" name="Picture 3" descr="C:\Documents and Settings\Sea\Мои документы\Загрузки\adVMtnDO4c_ztf1BPvjrv5zQOp6ZiLP3OfNMMYjlDE2i0nKS599pklEPK6y3Dj26P7R_Q53mE4mfdhcaEPWE9Fg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66360" y="1600200"/>
            <a:ext cx="2987040" cy="19535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980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393</Words>
  <Application>Microsoft Office PowerPoint</Application>
  <PresentationFormat>Произвольный</PresentationFormat>
  <Paragraphs>104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Журавлев А.П.</dc:creator>
  <cp:lastModifiedBy>Sea</cp:lastModifiedBy>
  <cp:revision>21</cp:revision>
  <dcterms:created xsi:type="dcterms:W3CDTF">2024-01-10T13:11:05Z</dcterms:created>
  <dcterms:modified xsi:type="dcterms:W3CDTF">2024-10-31T20:02:28Z</dcterms:modified>
</cp:coreProperties>
</file>