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1" r:id="rId4"/>
    <p:sldId id="258" r:id="rId5"/>
    <p:sldId id="262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84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55;&#1088;&#1086;&#1082;&#1091;&#1076;&#1080;&#1085;&#1072;%20&#1053;&#1057;_&#1055;&#1088;&#1080;&#1083;&#1086;&#1078;&#1077;&#1085;&#1080;&#1077;/img0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6;&#1082;&#1091;&#1076;&#1080;&#1085;&#1072;%20&#1053;&#1057;_&#1055;&#1088;&#1080;&#1083;&#1086;&#1078;&#1077;&#1085;&#1080;&#1077;/boris-anisimov-white-cranes-soviet-songs-in-english-audio-vk4ru_PoypSMk5.mp3" TargetMode="External"/><Relationship Id="rId2" Type="http://schemas.openxmlformats.org/officeDocument/2006/relationships/hyperlink" Target="&#1055;&#1088;&#1086;&#1082;&#1091;&#1076;&#1080;&#1085;&#1072;%20&#1053;&#1057;_&#1055;&#1088;&#1080;&#1083;&#1086;&#1078;&#1077;&#1085;&#1080;&#1077;/a-hilltop-with-no-name-soviet-songs-in-english_iSty7kI1.mp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&#1055;&#1088;&#1086;&#1082;&#1091;&#1076;&#1080;&#1085;&#1072;%20&#1053;&#1057;_&#1055;&#1088;&#1080;&#1083;&#1086;&#1078;&#1077;&#1085;&#1080;&#1077;/muzlome-sovetskaya-muzyka-na-inostrannykh-yazykakh-katyusha-anglijjskijj-yazyk_WgMnApFV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>
            <a:noAutofit/>
          </a:bodyPr>
          <a:lstStyle/>
          <a:p>
            <a:r>
              <a:rPr lang="ru-RU" sz="2400" smtClean="0"/>
              <a:t>МБОУ </a:t>
            </a:r>
            <a:r>
              <a:rPr lang="ru-RU" sz="2400" dirty="0" smtClean="0"/>
              <a:t>«Новиковская средняя общеобразовательная школа им. Федорова Н.Д.»</a:t>
            </a:r>
            <a:br>
              <a:rPr lang="ru-RU" sz="2400" dirty="0" smtClean="0"/>
            </a:br>
            <a:r>
              <a:rPr lang="ru-RU" sz="2400" dirty="0" smtClean="0"/>
              <a:t>(Большеугреневский филиал)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1485153"/>
            <a:ext cx="5580112" cy="1799831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«День победы»</a:t>
            </a:r>
          </a:p>
          <a:p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9408" y="5805264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Прокудина Надежда Сергеевна, учитель иностранных языков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Комп\Desktop\Конкурсы\ИКТО\image (1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2" y="3140968"/>
            <a:ext cx="2843808" cy="225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05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772816"/>
            <a:ext cx="756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dirty="0"/>
              <a:t>Individuals were dispersed.</a:t>
            </a:r>
            <a:endParaRPr lang="en-US" sz="3200" dirty="0" smtClean="0"/>
          </a:p>
          <a:p>
            <a:pPr marL="342900" indent="-342900">
              <a:buAutoNum type="arabicPeriod"/>
            </a:pPr>
            <a:r>
              <a:rPr lang="en-US" sz="3200" dirty="0"/>
              <a:t>The 9th of May, 1945 is considered to be the end of the murderous war</a:t>
            </a:r>
            <a:r>
              <a:rPr lang="en-US" sz="3200" dirty="0" smtClean="0"/>
              <a:t>.</a:t>
            </a:r>
          </a:p>
          <a:p>
            <a:pPr marL="342900" indent="-342900">
              <a:buAutoNum type="arabicPeriod"/>
            </a:pPr>
            <a:r>
              <a:rPr lang="en-US" sz="3200" dirty="0"/>
              <a:t>It’s hard to imagine that even 13 or 14 year olds were involved in this war</a:t>
            </a:r>
            <a:r>
              <a:rPr lang="en-US" sz="3200" dirty="0" smtClean="0"/>
              <a:t>.</a:t>
            </a:r>
          </a:p>
          <a:p>
            <a:pPr marL="342900" indent="-342900">
              <a:buAutoNum type="arabicPeriod"/>
            </a:pPr>
            <a:r>
              <a:rPr lang="en-US" sz="3200" dirty="0" smtClean="0"/>
              <a:t>My great-grand father </a:t>
            </a:r>
            <a:r>
              <a:rPr lang="en-US" sz="3200" dirty="0"/>
              <a:t>was drafted to the Leningrad region</a:t>
            </a:r>
            <a:r>
              <a:rPr lang="en-US" sz="3200" dirty="0" smtClean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39752" y="188640"/>
            <a:ext cx="45236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Right answers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93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849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4935" y="908720"/>
            <a:ext cx="75608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de-DE" sz="2800" dirty="0" smtClean="0"/>
              <a:t>b</a:t>
            </a:r>
          </a:p>
          <a:p>
            <a:pPr marL="342900" indent="-342900">
              <a:buAutoNum type="arabicPeriod"/>
            </a:pPr>
            <a:r>
              <a:rPr lang="de-DE" sz="2800" dirty="0" smtClean="0"/>
              <a:t>b 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a 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с 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с 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a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с</a:t>
            </a:r>
            <a:endParaRPr lang="de-DE" sz="2800" dirty="0"/>
          </a:p>
          <a:p>
            <a:pPr marL="342900" indent="-342900">
              <a:buAutoNum type="arabicPeriod"/>
            </a:pPr>
            <a:r>
              <a:rPr lang="en-US" sz="2800" dirty="0" smtClean="0"/>
              <a:t>b</a:t>
            </a:r>
            <a:endParaRPr lang="de-DE" sz="2800" dirty="0" smtClean="0"/>
          </a:p>
          <a:p>
            <a:pPr marL="342900" indent="-342900">
              <a:buAutoNum type="arabicPeriod"/>
            </a:pPr>
            <a:r>
              <a:rPr lang="de-DE" sz="2800" dirty="0" smtClean="0"/>
              <a:t>b </a:t>
            </a:r>
          </a:p>
          <a:p>
            <a:pPr marL="342900" indent="-342900">
              <a:buAutoNum type="arabicPeriod"/>
            </a:pPr>
            <a:r>
              <a:rPr lang="de-DE" sz="2800" dirty="0" smtClean="0"/>
              <a:t>b</a:t>
            </a:r>
          </a:p>
          <a:p>
            <a:pPr marL="342900" indent="-342900">
              <a:buAutoNum type="arabicPeriod"/>
            </a:pPr>
            <a:r>
              <a:rPr lang="de-DE" sz="2800" dirty="0" smtClean="0"/>
              <a:t> a</a:t>
            </a:r>
          </a:p>
          <a:p>
            <a:pPr marL="342900" indent="-342900">
              <a:buAutoNum type="arabicPeriod"/>
            </a:pPr>
            <a:r>
              <a:rPr lang="de-DE" sz="2800" dirty="0" smtClean="0"/>
              <a:t>a </a:t>
            </a:r>
            <a:endParaRPr lang="ru-RU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339752" y="0"/>
            <a:ext cx="40906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Right answers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6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19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90336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Baskerville Old Face" pitchFamily="18" charset="0"/>
              </a:rPr>
              <a:t>Compulsory:</a:t>
            </a:r>
            <a:endParaRPr lang="ru-RU" sz="3200" dirty="0"/>
          </a:p>
          <a:p>
            <a:r>
              <a:rPr lang="en-US" sz="3200" dirty="0">
                <a:latin typeface="Baskerville Old Face" pitchFamily="18" charset="0"/>
              </a:rPr>
              <a:t>p. 115 №</a:t>
            </a:r>
            <a:r>
              <a:rPr lang="ru-RU" sz="3200" dirty="0"/>
              <a:t>В </a:t>
            </a:r>
          </a:p>
          <a:p>
            <a:r>
              <a:rPr lang="en-US" sz="3200" dirty="0">
                <a:latin typeface="Baskerville Old Face" pitchFamily="18" charset="0"/>
              </a:rPr>
              <a:t>Task for choice:</a:t>
            </a:r>
            <a:endParaRPr lang="ru-RU" sz="3200" dirty="0"/>
          </a:p>
          <a:p>
            <a:r>
              <a:rPr lang="en-US" sz="3200" dirty="0">
                <a:latin typeface="Baskerville Old Face" pitchFamily="18" charset="0"/>
              </a:rPr>
              <a:t>Write an essay “The holiday with tears in my eyes”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928858" y="18757"/>
            <a:ext cx="32862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Homework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13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36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76" y="1124744"/>
            <a:ext cx="912385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1. Today I have known (about)…</a:t>
            </a:r>
            <a:endParaRPr lang="ru-RU" sz="4400" dirty="0"/>
          </a:p>
          <a:p>
            <a:r>
              <a:rPr lang="en-US" sz="4400" dirty="0"/>
              <a:t>2. … was interesting to me</a:t>
            </a:r>
            <a:endParaRPr lang="ru-RU" sz="4400" dirty="0"/>
          </a:p>
          <a:p>
            <a:r>
              <a:rPr lang="en-US" sz="4400" dirty="0"/>
              <a:t>3.  …. was difficult for me</a:t>
            </a:r>
            <a:endParaRPr lang="ru-RU" sz="4400" dirty="0"/>
          </a:p>
          <a:p>
            <a:r>
              <a:rPr lang="en-US" sz="4400" dirty="0"/>
              <a:t>4. I have understood that …</a:t>
            </a:r>
            <a:endParaRPr lang="ru-RU" sz="4400" dirty="0"/>
          </a:p>
          <a:p>
            <a:r>
              <a:rPr lang="en-US" sz="4400" dirty="0"/>
              <a:t>5. I felt that …</a:t>
            </a:r>
            <a:endParaRPr lang="ru-RU" sz="4400" dirty="0"/>
          </a:p>
          <a:p>
            <a:r>
              <a:rPr lang="ru-RU" sz="4400" dirty="0"/>
              <a:t>6</a:t>
            </a:r>
            <a:r>
              <a:rPr lang="en-US" sz="4400" dirty="0"/>
              <a:t>. I have learnt to …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21550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44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905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мп\Desktop\kisspng-question-mark-icon-gradient-red-question-mark-5a78a27765da88.3808042815178553514172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3790">
            <a:off x="2396467" y="909252"/>
            <a:ext cx="4609584" cy="522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54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42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772816"/>
            <a:ext cx="75608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dirty="0" smtClean="0"/>
              <a:t>The hospital is repaired every year.</a:t>
            </a:r>
          </a:p>
          <a:p>
            <a:pPr marL="342900" indent="-342900">
              <a:buAutoNum type="arabicPeriod"/>
            </a:pPr>
            <a:r>
              <a:rPr lang="en-US" sz="3200" dirty="0" smtClean="0"/>
              <a:t>The </a:t>
            </a:r>
            <a:r>
              <a:rPr lang="en-US" sz="3200" dirty="0"/>
              <a:t>hospital</a:t>
            </a:r>
            <a:r>
              <a:rPr lang="en-US" sz="3200" dirty="0" smtClean="0"/>
              <a:t> has just been </a:t>
            </a:r>
            <a:r>
              <a:rPr lang="en-US" sz="3200" dirty="0"/>
              <a:t>repaired</a:t>
            </a:r>
            <a:r>
              <a:rPr lang="en-US" sz="3200" dirty="0" smtClean="0"/>
              <a:t>.</a:t>
            </a:r>
          </a:p>
          <a:p>
            <a:pPr marL="342900" indent="-342900">
              <a:buAutoNum type="arabicPeriod"/>
            </a:pPr>
            <a:r>
              <a:rPr lang="en-US" sz="3200" dirty="0" smtClean="0"/>
              <a:t>The </a:t>
            </a:r>
            <a:r>
              <a:rPr lang="en-US" sz="3200" dirty="0"/>
              <a:t>hospital</a:t>
            </a:r>
            <a:r>
              <a:rPr lang="en-US" sz="3200" dirty="0" smtClean="0"/>
              <a:t> was </a:t>
            </a:r>
            <a:r>
              <a:rPr lang="en-US" sz="3200" dirty="0"/>
              <a:t>repaired</a:t>
            </a:r>
            <a:r>
              <a:rPr lang="en-US" sz="3200" dirty="0" smtClean="0"/>
              <a:t> a long time ago.</a:t>
            </a:r>
          </a:p>
          <a:p>
            <a:pPr marL="342900" indent="-342900">
              <a:buAutoNum type="arabicPeriod"/>
            </a:pPr>
            <a:r>
              <a:rPr lang="en-US" sz="3200" dirty="0" smtClean="0"/>
              <a:t>The </a:t>
            </a:r>
            <a:r>
              <a:rPr lang="en-US" sz="3200" dirty="0"/>
              <a:t>hospital</a:t>
            </a:r>
            <a:r>
              <a:rPr lang="en-US" sz="3200" dirty="0" smtClean="0"/>
              <a:t> will be </a:t>
            </a:r>
            <a:r>
              <a:rPr lang="en-US" sz="3200" dirty="0"/>
              <a:t>repaired</a:t>
            </a:r>
            <a:r>
              <a:rPr lang="en-US" sz="3200" dirty="0" smtClean="0"/>
              <a:t> tomorrow.</a:t>
            </a:r>
          </a:p>
          <a:p>
            <a:pPr marL="342900" indent="-342900">
              <a:buAutoNum type="arabicPeriod"/>
            </a:pPr>
            <a:r>
              <a:rPr lang="en-US" sz="3200" dirty="0" smtClean="0"/>
              <a:t>The </a:t>
            </a:r>
            <a:r>
              <a:rPr lang="en-US" sz="3200" dirty="0"/>
              <a:t>hospital</a:t>
            </a:r>
            <a:r>
              <a:rPr lang="en-US" sz="3200" dirty="0" smtClean="0"/>
              <a:t> is being </a:t>
            </a:r>
            <a:r>
              <a:rPr lang="en-US" sz="3200" dirty="0"/>
              <a:t>repaired</a:t>
            </a:r>
            <a:r>
              <a:rPr lang="en-US" sz="3200" dirty="0" smtClean="0"/>
              <a:t> now.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339752" y="188640"/>
            <a:ext cx="45236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Right answers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864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640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 rot="21027056">
            <a:off x="1375738" y="585961"/>
            <a:ext cx="124745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latin typeface="Algerian" pitchFamily="82" charset="0"/>
              </a:rPr>
              <a:t>1</a:t>
            </a:r>
            <a:endParaRPr lang="ru-RU" sz="13800" dirty="0"/>
          </a:p>
        </p:txBody>
      </p:sp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4212711" y="332656"/>
            <a:ext cx="124745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latin typeface="Algerian" pitchFamily="82" charset="0"/>
              </a:rPr>
              <a:t>2</a:t>
            </a:r>
            <a:endParaRPr lang="ru-RU" sz="13800" dirty="0"/>
          </a:p>
        </p:txBody>
      </p:sp>
      <p:sp>
        <p:nvSpPr>
          <p:cNvPr id="5" name="TextBox 4">
            <a:hlinkClick r:id="rId4" action="ppaction://hlinkfile"/>
          </p:cNvPr>
          <p:cNvSpPr txBox="1"/>
          <p:nvPr/>
        </p:nvSpPr>
        <p:spPr>
          <a:xfrm rot="1363125">
            <a:off x="6895738" y="652764"/>
            <a:ext cx="124745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latin typeface="Algerian" pitchFamily="82" charset="0"/>
              </a:rPr>
              <a:t>3</a:t>
            </a:r>
            <a:endParaRPr lang="ru-RU" sz="13800" dirty="0"/>
          </a:p>
        </p:txBody>
      </p:sp>
      <p:pic>
        <p:nvPicPr>
          <p:cNvPr id="4098" name="Picture 2" descr="C:\Users\Комп\Desktop\2a5a0bcffdc83235f92bdeb3eedbaecc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325" y="3256456"/>
            <a:ext cx="5966671" cy="33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180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53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157</Words>
  <Application>Microsoft Office PowerPoint</Application>
  <PresentationFormat>Экран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МБОУ «Новиковская средняя общеобразовательная школа им. Федорова Н.Д.» (Большеугреневский филиал)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«Новиковская средняя общеобразовательная школа им. Федорова Н.Д.» (Большеугреневский филиал)</dc:title>
  <dc:creator>Прокудины</dc:creator>
  <cp:lastModifiedBy>Комп</cp:lastModifiedBy>
  <cp:revision>9</cp:revision>
  <dcterms:created xsi:type="dcterms:W3CDTF">2020-03-13T12:51:49Z</dcterms:created>
  <dcterms:modified xsi:type="dcterms:W3CDTF">2021-06-13T13:27:17Z</dcterms:modified>
</cp:coreProperties>
</file>