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359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36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00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13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91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04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1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6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551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55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20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50653-4172-4286-8AAF-4AEF9C7FD264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41FDE-F6B1-488B-917A-D8BA887990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970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914400"/>
            <a:ext cx="10058400" cy="5657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80488" y="134035"/>
            <a:ext cx="7211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КГБОУ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Завьяловская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общеобразовательная школа –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интернат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65720" y="5283606"/>
            <a:ext cx="4331208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Бокарева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Галина Павловна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 высшей категории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7858" y="4121598"/>
            <a:ext cx="7887159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«Он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ушел на веки, но не сгинул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53522" y="3080115"/>
            <a:ext cx="4731360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Воспитательский час:</a:t>
            </a:r>
          </a:p>
        </p:txBody>
      </p:sp>
    </p:spTree>
    <p:extLst>
      <p:ext uri="{BB962C8B-B14F-4D97-AF65-F5344CB8AC3E}">
        <p14:creationId xmlns:p14="http://schemas.microsoft.com/office/powerpoint/2010/main" val="130714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4008"/>
            <a:ext cx="12192000" cy="70575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52827" y="-1"/>
            <a:ext cx="22012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Память…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0171" y="798207"/>
            <a:ext cx="3480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*</a:t>
            </a:r>
            <a:r>
              <a:rPr lang="ru-RU" dirty="0" smtClean="0"/>
              <a:t>Именем Шукшина названы улица и Театр драмы в Барнауле, педагогический университет и привокзальная площадь в Бийске, библиотека в Кургане.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0016" y="2226755"/>
            <a:ext cx="3496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*Именем Василия Шукшина названы улицы в Воронеже, Новосибирске, Омске и ряде других городов России.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10003" y="3398442"/>
            <a:ext cx="3069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*С 1976 года на его родине, в селе Сростки, проводятся </a:t>
            </a:r>
            <a:r>
              <a:rPr lang="ru-RU" dirty="0" err="1" smtClean="0"/>
              <a:t>Шукшинские</a:t>
            </a:r>
            <a:r>
              <a:rPr lang="ru-RU" dirty="0" smtClean="0"/>
              <a:t> чтения (</a:t>
            </a:r>
            <a:r>
              <a:rPr lang="ru-RU" dirty="0" err="1" smtClean="0"/>
              <a:t>Шукшинские</a:t>
            </a:r>
            <a:r>
              <a:rPr lang="ru-RU" dirty="0" smtClean="0"/>
              <a:t> дни).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3957">
            <a:off x="7769846" y="363777"/>
            <a:ext cx="4244698" cy="23524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827" y="2365255"/>
            <a:ext cx="2867664" cy="26182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56" y="4615276"/>
            <a:ext cx="2997445" cy="23103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607" y="3659537"/>
            <a:ext cx="406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575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310896"/>
            <a:ext cx="10597896" cy="654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338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4008"/>
            <a:ext cx="12192000" cy="7057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13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70575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56471" y="1835620"/>
            <a:ext cx="2879058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4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6380" y="3234652"/>
            <a:ext cx="2839239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hhtp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yandex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48310" y="3727473"/>
            <a:ext cx="4878259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hhtp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yandex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yandsearch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69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36" y="1060704"/>
            <a:ext cx="5303520" cy="56738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5448" y="758953"/>
            <a:ext cx="55443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Василий Шукшин родился 25 июля 1929 года в селе Сростки </a:t>
            </a:r>
            <a:r>
              <a:rPr lang="ru-RU" dirty="0" err="1" smtClean="0"/>
              <a:t>Бийского</a:t>
            </a:r>
            <a:r>
              <a:rPr lang="ru-RU" dirty="0" smtClean="0"/>
              <a:t> района Алтайского края в крестьянской семье.</a:t>
            </a:r>
          </a:p>
          <a:p>
            <a:r>
              <a:rPr lang="ru-RU" dirty="0" smtClean="0"/>
              <a:t>Его родители были уроженцами той же местности и по социальному положению считались крестьянами-единоличниками, или середняками.</a:t>
            </a:r>
          </a:p>
          <a:p>
            <a:r>
              <a:rPr lang="ru-RU" dirty="0" smtClean="0"/>
              <a:t>Когда в 1930 году началась сплошная коллективизация, их заставили вступить в колхоз. Глава семьи - Макар Леонтьевич Шукшин (1912—1933) - стал работать механизатором на молотилках, в деревне пользовался заслуженным уважением. Однако в дальнейшем это не спасло его от репрессий: в 1933 году Макара Леонтьевича арестовали и расстреляли, затем реабилитировали посмертно в 1956 году.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70491" y="51067"/>
            <a:ext cx="4091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Алтайский край…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1648" y="482667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Мать, Мария Сергеевна (в девичестве Попова; во втором браке — </a:t>
            </a:r>
            <a:r>
              <a:rPr lang="ru-RU" dirty="0" err="1" smtClean="0"/>
              <a:t>Куксина</a:t>
            </a:r>
            <a:r>
              <a:rPr lang="ru-RU" dirty="0" smtClean="0"/>
              <a:t>) (1909 — 17 января 1979) взяла на себя все заботы о семье. Мария Сергеевна осталась без кормильца с двумя малолетками на руках.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7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35320" y="75825"/>
            <a:ext cx="52801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Литературная судьба…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7521" y="2067885"/>
            <a:ext cx="59067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овольно </a:t>
            </a:r>
            <a:r>
              <a:rPr lang="ru-RU" dirty="0"/>
              <a:t>успешно складывалась </a:t>
            </a:r>
            <a:r>
              <a:rPr lang="ru-RU" dirty="0" smtClean="0"/>
              <a:t> </a:t>
            </a:r>
            <a:r>
              <a:rPr lang="ru-RU" dirty="0"/>
              <a:t>литературная судьба Шукшина. С третьего курса, по совету </a:t>
            </a:r>
            <a:r>
              <a:rPr lang="ru-RU" dirty="0" err="1"/>
              <a:t>Ромма</a:t>
            </a:r>
            <a:r>
              <a:rPr lang="ru-RU" dirty="0"/>
              <a:t>, он стал рассылать свои рассказы по всем столичным редакциям в надежде, что какая-нибудь из них обратит внимание на его труды. И он не ошибся. В 1958 году в журнале "Смена" был опубликован его рассказ "Двое на </a:t>
            </a:r>
            <a:r>
              <a:rPr lang="ru-RU" dirty="0" smtClean="0"/>
              <a:t>телеге»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6416" y="4171019"/>
            <a:ext cx="110924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dirty="0"/>
              <a:t>В</a:t>
            </a:r>
            <a:r>
              <a:rPr lang="ru-RU" dirty="0" smtClean="0"/>
              <a:t> начале 60-х одно за другим стали выходить в свет литературные произведения Шукшина. Хронология этих публикаций такова: рассказы "Правда", "Светлые души", "Степкина любовь" были напечатаны в журнале "Октябрь" - в № 3 за 1961 год; "Экзамен" - в № 1 за 1962-й; "Коленчатые валы" и "Леля Селезнева с факультета журналистики" - в № 5 за тот же год.</a:t>
            </a:r>
          </a:p>
          <a:p>
            <a:r>
              <a:rPr lang="ru-RU" dirty="0"/>
              <a:t>В</a:t>
            </a:r>
            <a:r>
              <a:rPr lang="ru-RU" dirty="0" smtClean="0"/>
              <a:t> 1963 году в издательстве "Молодая гвардия" вышел первый сборник В. Шукшина под названием "Сельские жители". В том же году в журнале "Новый мир" (№2) были напечатаны два его рассказа: "Классный водитель" и "Гринька Малюгин" (цикл "Они с Катуни").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666"/>
            <a:ext cx="6181344" cy="292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7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76000" y="77889"/>
            <a:ext cx="39469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Первый фильм…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5594">
            <a:off x="7697865" y="377056"/>
            <a:ext cx="3372246" cy="416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64625" y="1053346"/>
            <a:ext cx="432587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основе своих рассказов "Классный водитель" и "Гринька Малюгин", опубликованных в 1963 году, Шукшин вскоре написал сценарий своего первого полнометражного фильма "Живет такой парень". Съемки картины начались летом того же года на Алтае.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9061" y="3084671"/>
            <a:ext cx="4303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Картина "Живет такой парень" вышла на экраны страны в 1964 году и получила восторженные отклики публики. Хотя сам Шукшин был не слишком доволен его прокатной судьбой. Дело в том, что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64625" y="4685638"/>
            <a:ext cx="70162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фильм почему-то записали в разряд комедий и, отправив в том же году на международный кинофестиваль в Венецию, выставили его на конкурс детских и юношеских фильмов. И хотя картине присудили главный приз, Шукшин таким поворотом событий был не удовлетворен.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76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6902">
            <a:off x="7976453" y="913643"/>
            <a:ext cx="3652242" cy="28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76">
            <a:off x="7515223" y="3196976"/>
            <a:ext cx="3724251" cy="32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29913" y="2340253"/>
            <a:ext cx="344684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конце 1972 года Шукшин перешел со студии имени Горького на "Мосфильм". </a:t>
            </a:r>
          </a:p>
          <a:p>
            <a:r>
              <a:rPr lang="ru-RU" dirty="0" smtClean="0"/>
              <a:t>Шукшин приступил к съемкам очередной своей картины - "Калина красная". Работа над ней началась весной 1973 года в Вологодской области, под Белозерском. Как и в "Печках-лавочках", Шукшин в этой картине выступил в трех ипостасях: режиссер, сценарист и исполнитель главной роли.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919" y="136199"/>
            <a:ext cx="59416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1969 году В. Шукшину было присвоено звание заслуженного деятеля искусств РСФСР. </a:t>
            </a:r>
          </a:p>
          <a:p>
            <a:r>
              <a:rPr lang="ru-RU" dirty="0" smtClean="0"/>
              <a:t>Вскоре он стал снимать фильм</a:t>
            </a:r>
          </a:p>
          <a:p>
            <a:r>
              <a:rPr lang="ru-RU" dirty="0" smtClean="0"/>
              <a:t>"Печки-лавочки".</a:t>
            </a:r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9562">
            <a:off x="229767" y="1634992"/>
            <a:ext cx="3456384" cy="191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1792">
            <a:off x="840174" y="3289356"/>
            <a:ext cx="2779256" cy="237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87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9192" y="0"/>
            <a:ext cx="9308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Ничего подобного еще не было…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3854">
            <a:off x="251235" y="911417"/>
            <a:ext cx="3965481" cy="28169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009" y="3931920"/>
            <a:ext cx="4742879" cy="268090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74336" y="1900595"/>
            <a:ext cx="4718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Заключительная часть работы над картиной совпала у Шукшина с обострением язвенной болезни. Фильм "Калина красная" вышел на экраны страны в 1974 году и буквально потряс зрителей. Без преувеличения можно было сказать, что ничего подобного в отечественном кинематографе еще не было.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2035">
            <a:off x="8111115" y="4091866"/>
            <a:ext cx="3739896" cy="249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8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2494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30948" y="80510"/>
            <a:ext cx="4111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Главная премия…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718">
            <a:off x="5783568" y="1464896"/>
            <a:ext cx="5980202" cy="45414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526" y="722376"/>
            <a:ext cx="54481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Фильм был необычен и для самого Шукшина. Ведь долгое время Шукшин считался исключительно мастером рассказов, представителем деревенской прозы, который и в кино ("Живет такой парень", "Ваш сын и брат", "Странные люди", "Печки-лавочки") На VII Всесоюзном кинофестивале в Баку в апреле 1974 года "Калина красная" была награждена главным призом - первый случай в практике проведения отечественных кинофорумов. Причем жюри специально оговорило свое решение: "Отмечая самобытный, яркий талант писателя, режиссера и актера Василия Шукшина, главная премия фестиваля присуждена фильму киностудии "Мосфильм" "Калина красная".</a:t>
            </a:r>
          </a:p>
          <a:p>
            <a:r>
              <a:rPr lang="ru-RU" dirty="0" smtClean="0"/>
              <a:t>Кроме этой награды, фильм в дальнейшем соберет и целый букет других: приз польских критиков "Варшавская сирена-73", приз фестиваля в Западном Берлине и приз ФЕСТ-75 в Югославии. А самому актеру по опросу журнала "Советский экран" эта картина принесла звание лучшего актера 1974 года.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55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37355" y="80510"/>
            <a:ext cx="44167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Последние съёмки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07" y="1825198"/>
            <a:ext cx="6017506" cy="3996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39712" y="2136339"/>
            <a:ext cx="4791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Василий Шукшин умер от инфаркта 2 октября 1974 года. Он находился на съёмках фильма «Они сражались за Родину», часть съёмочной группы жила на речном теплоходе. Шукшин и его друг Георгий Бурков — их каюты были рядом — накануне легли спать пораньше. Ночью Шукшин проснулся и разбудил Буркова — болело сердце. Из лекарств, кроме валидола и капель Зеленина, на судне ничего не оказалось. Шукшин  заснул, а наутро Бурков обнаружил его мёртвым.</a:t>
            </a:r>
          </a:p>
        </p:txBody>
      </p:sp>
    </p:spTree>
    <p:extLst>
      <p:ext uri="{BB962C8B-B14F-4D97-AF65-F5344CB8AC3E}">
        <p14:creationId xmlns:p14="http://schemas.microsoft.com/office/powerpoint/2010/main" val="336443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91095" y="117086"/>
            <a:ext cx="4940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Народное признание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6" y="1378728"/>
            <a:ext cx="6123707" cy="432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34199" y="2086600"/>
            <a:ext cx="45232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Местом упокоения великого актера стало Новодевичье кладбище, где его и похоронили 7 октября 1974-го. Проститься с любимым актером пришли многочисленные поклонники, и почти у всех в руках была красная калина. Памяти Василия Шукшина посвятил свою песню Владимир Высоцкий.</a:t>
            </a:r>
          </a:p>
        </p:txBody>
      </p:sp>
      <p:pic>
        <p:nvPicPr>
          <p:cNvPr id="6" name="Vladimir_Vysockijj_-_Pamyati_Vasiliya_SHukshina_482118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97845" y="582714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9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993</Words>
  <Application>Microsoft Office PowerPoint</Application>
  <PresentationFormat>Широкоэкранный</PresentationFormat>
  <Paragraphs>39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 Б</dc:creator>
  <cp:lastModifiedBy>Галина Б</cp:lastModifiedBy>
  <cp:revision>27</cp:revision>
  <dcterms:created xsi:type="dcterms:W3CDTF">2023-11-03T11:35:33Z</dcterms:created>
  <dcterms:modified xsi:type="dcterms:W3CDTF">2025-01-31T06:13:19Z</dcterms:modified>
</cp:coreProperties>
</file>