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F68EE36-C7B2-43E5-8A81-6414F3E73D0C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683D72A-C8D0-4F27-9AF5-36F0436A89D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«О тех кто уже не придёт никогда, - помните!»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3200" dirty="0" smtClean="0"/>
          </a:p>
          <a:p>
            <a:r>
              <a:rPr lang="ru-RU" sz="3200" dirty="0" smtClean="0"/>
              <a:t>Р. Рождественский.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0130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Часть 2 «Память»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3952767" cy="5191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4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556792"/>
            <a:ext cx="3721795" cy="5137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71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Часть 3 «Грёзы»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1315" y="1600200"/>
            <a:ext cx="3530219" cy="50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2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3932144" cy="522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64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Часть 4 «Жизнь»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556792"/>
            <a:ext cx="3815435" cy="52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50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3813203" cy="520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6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Майор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Сергей </a:t>
            </a:r>
            <a:r>
              <a:rPr lang="ru-RU" dirty="0"/>
              <a:t>Солнечников </a:t>
            </a:r>
            <a:r>
              <a:rPr lang="ru-RU" dirty="0" smtClean="0"/>
              <a:t>–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Герой России. 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72074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Вечная память героям!!! 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624188" cy="50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96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 fontScale="92500" lnSpcReduction="20000"/>
          </a:bodyPr>
          <a:lstStyle/>
          <a:p>
            <a:pPr marL="137160" indent="0" algn="ctr">
              <a:buNone/>
            </a:pPr>
            <a:r>
              <a:rPr lang="ru-RU" dirty="0" smtClean="0"/>
              <a:t>Интернет – ресурсы:</a:t>
            </a:r>
          </a:p>
          <a:p>
            <a:pPr marL="137160" indent="0">
              <a:buNone/>
            </a:pPr>
            <a:r>
              <a:rPr lang="ru-RU" dirty="0" smtClean="0"/>
              <a:t>Сайт</a:t>
            </a:r>
            <a:r>
              <a:rPr lang="ru-RU" dirty="0"/>
              <a:t>: http://henrietta-ct.livejournal.com/193846.html - Репродукции гравюр </a:t>
            </a:r>
          </a:p>
          <a:p>
            <a:endParaRPr lang="ru-RU" dirty="0"/>
          </a:p>
          <a:p>
            <a:pPr algn="ctr"/>
            <a:r>
              <a:rPr lang="ru-RU" dirty="0"/>
              <a:t>Литература:</a:t>
            </a:r>
          </a:p>
          <a:p>
            <a:r>
              <a:rPr lang="ru-RU" dirty="0"/>
              <a:t>учебники для 5 класса «Музыка»: Г.П. Сергеева, Е.Д. Критская. – М.: Просвещение, 2012;</a:t>
            </a:r>
          </a:p>
          <a:p>
            <a:r>
              <a:rPr lang="ru-RU" dirty="0"/>
              <a:t>пособие для учителя «Уроки музыки 5-6 классы» Г.П. Сергеева, Е.Д. Критская. – М.: Просвещение, 2011г,  2-е издание</a:t>
            </a:r>
          </a:p>
          <a:p>
            <a:r>
              <a:rPr lang="ru-RU" dirty="0"/>
              <a:t>Р.Рождественский фрагменты из поэмы </a:t>
            </a:r>
            <a:r>
              <a:rPr lang="ru-RU"/>
              <a:t>«</a:t>
            </a:r>
            <a:r>
              <a:rPr lang="ru-RU" smtClean="0"/>
              <a:t>Реквием».</a:t>
            </a:r>
            <a:endParaRPr lang="ru-RU" dirty="0"/>
          </a:p>
          <a:p>
            <a:r>
              <a:rPr lang="ru-RU" dirty="0"/>
              <a:t>Справочная литература о биографических данных из жизни Д.Б.Кабалевского, С. </a:t>
            </a:r>
            <a:r>
              <a:rPr lang="ru-RU" dirty="0" err="1"/>
              <a:t>Красаускаса</a:t>
            </a:r>
            <a:r>
              <a:rPr lang="ru-RU" dirty="0"/>
              <a:t>,  Р.Рождественского.</a:t>
            </a:r>
          </a:p>
          <a:p>
            <a:r>
              <a:rPr lang="ru-RU" dirty="0"/>
              <a:t>Фонохрестоматия к учебнику для 5 класса «Музыка»: Г.П. Сергеева, Е.Д. Критская. – М.: Просвещение, 2012;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04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dirty="0"/>
              <a:t>Тема урока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О </a:t>
            </a:r>
            <a:r>
              <a:rPr lang="ru-RU" dirty="0" smtClean="0"/>
              <a:t>подвигах, </a:t>
            </a:r>
            <a:br>
              <a:rPr lang="ru-RU" dirty="0" smtClean="0"/>
            </a:br>
            <a:r>
              <a:rPr lang="ru-RU" dirty="0" smtClean="0"/>
              <a:t>о доблести, </a:t>
            </a:r>
            <a:br>
              <a:rPr lang="ru-RU" dirty="0" smtClean="0"/>
            </a:br>
            <a:r>
              <a:rPr lang="ru-RU" dirty="0" smtClean="0"/>
              <a:t>о славе…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49080"/>
            <a:ext cx="8229600" cy="360040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8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Русский и грузин – </a:t>
            </a:r>
            <a:br>
              <a:rPr lang="ru-RU" sz="3200" dirty="0"/>
            </a:br>
            <a:r>
              <a:rPr lang="ru-RU" sz="3200" dirty="0"/>
              <a:t> сержант Михаил Егоров </a:t>
            </a:r>
            <a:br>
              <a:rPr lang="ru-RU" sz="3200" dirty="0"/>
            </a:br>
            <a:r>
              <a:rPr lang="ru-RU" sz="3200" dirty="0"/>
              <a:t>и младший сержант Мелитон Кантария.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6544542" cy="476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22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Дмитрий Борисович </a:t>
            </a:r>
            <a:br>
              <a:rPr lang="ru-RU" dirty="0" smtClean="0"/>
            </a:br>
            <a:r>
              <a:rPr lang="ru-RU" dirty="0" smtClean="0"/>
              <a:t>Кабалевский</a:t>
            </a:r>
            <a:br>
              <a:rPr lang="ru-RU" dirty="0" smtClean="0"/>
            </a:br>
            <a:r>
              <a:rPr lang="ru-RU" dirty="0" smtClean="0"/>
              <a:t>1904 – 1987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«Реквием»</a:t>
            </a:r>
            <a:br>
              <a:rPr lang="ru-RU" dirty="0" smtClean="0"/>
            </a:br>
            <a:r>
              <a:rPr lang="ru-RU" sz="3600" dirty="0" smtClean="0"/>
              <a:t>для солистов, </a:t>
            </a:r>
            <a:br>
              <a:rPr lang="ru-RU" sz="3600" dirty="0" smtClean="0"/>
            </a:br>
            <a:r>
              <a:rPr lang="ru-RU" sz="3600" dirty="0" smtClean="0"/>
              <a:t>2 хоров и </a:t>
            </a:r>
            <a:br>
              <a:rPr lang="ru-RU" sz="3600" dirty="0" smtClean="0"/>
            </a:br>
            <a:r>
              <a:rPr lang="ru-RU" sz="3600" dirty="0" smtClean="0"/>
              <a:t>симфонического оркестра (1962)</a:t>
            </a:r>
            <a:br>
              <a:rPr lang="ru-RU" sz="3600" dirty="0" smtClean="0"/>
            </a:br>
            <a:r>
              <a:rPr lang="ru-RU" sz="3600" dirty="0" smtClean="0"/>
              <a:t>на стихи Р.Рождественского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1512208"/>
          </a:xfrm>
        </p:spPr>
        <p:txBody>
          <a:bodyPr/>
          <a:lstStyle/>
          <a:p>
            <a:pPr marL="13716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836712"/>
            <a:ext cx="2951857" cy="427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2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Роберт Иванович Рождественский</a:t>
            </a:r>
            <a:br>
              <a:rPr lang="ru-RU" sz="3200" dirty="0" smtClean="0"/>
            </a:br>
            <a:r>
              <a:rPr lang="ru-RU" sz="3200" dirty="0" smtClean="0"/>
              <a:t>1932 – 1994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Поэма «Реквием»</a:t>
            </a:r>
            <a:br>
              <a:rPr lang="ru-RU" sz="3200" dirty="0" smtClean="0"/>
            </a:br>
            <a:r>
              <a:rPr lang="ru-RU" sz="3200" dirty="0" smtClean="0"/>
              <a:t>(1961 г.)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528392" cy="49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52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Стасис   Красаускас</a:t>
            </a:r>
            <a:br>
              <a:rPr lang="ru-RU" dirty="0" smtClean="0"/>
            </a:br>
            <a:r>
              <a:rPr lang="ru-RU" dirty="0" smtClean="0"/>
              <a:t>1929-1977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«Вечно живые»</a:t>
            </a:r>
            <a:br>
              <a:rPr lang="ru-RU" dirty="0" smtClean="0"/>
            </a:br>
            <a:r>
              <a:rPr lang="ru-RU" dirty="0" smtClean="0"/>
              <a:t>цикл гравюр </a:t>
            </a:r>
            <a:br>
              <a:rPr lang="ru-RU" dirty="0" smtClean="0"/>
            </a:br>
            <a:r>
              <a:rPr lang="ru-RU" dirty="0" smtClean="0"/>
              <a:t>(1975 г.)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19916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7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Часть 1 «Борьба»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1482291"/>
            <a:ext cx="4228583" cy="5258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57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2440" y="1484784"/>
            <a:ext cx="402971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23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54" r="-1"/>
          <a:stretch/>
        </p:blipFill>
        <p:spPr bwMode="auto">
          <a:xfrm>
            <a:off x="2282722" y="1484784"/>
            <a:ext cx="4117596" cy="51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3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507</TotalTime>
  <Words>156</Words>
  <Application>Microsoft Office PowerPoint</Application>
  <PresentationFormat>Экран (4:3)</PresentationFormat>
  <Paragraphs>34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«О тех кто уже не придёт никогда, - помните!» </vt:lpstr>
      <vt:lpstr>Тема урока:   О подвигах,  о доблести,  о славе…</vt:lpstr>
      <vt:lpstr>Русский и грузин –   сержант Михаил Егоров  и младший сержант Мелитон Кантария. </vt:lpstr>
      <vt:lpstr>         Дмитрий Борисович  Кабалевский 1904 – 1987     «Реквием» для солистов,  2 хоров и  симфонического оркестра (1962) на стихи Р.Рождественского</vt:lpstr>
      <vt:lpstr>    Роберт Иванович Рождественский 1932 – 1994  Поэма «Реквием» (1961 г.)</vt:lpstr>
      <vt:lpstr>      Стасис   Красаускас 1929-1977   «Вечно живые» цикл гравюр  (1975 г.)</vt:lpstr>
      <vt:lpstr>Часть 1 «Борьба»</vt:lpstr>
      <vt:lpstr>Презентация PowerPoint</vt:lpstr>
      <vt:lpstr>Презентация PowerPoint</vt:lpstr>
      <vt:lpstr>Часть 2 «Память»</vt:lpstr>
      <vt:lpstr>Презентация PowerPoint</vt:lpstr>
      <vt:lpstr>Часть 3 «Грёзы»</vt:lpstr>
      <vt:lpstr>Презентация PowerPoint</vt:lpstr>
      <vt:lpstr>Часть 4 «Жизнь»</vt:lpstr>
      <vt:lpstr>Презентация PowerPoint</vt:lpstr>
      <vt:lpstr>Майор  Сергей Солнечников –  Герой России. </vt:lpstr>
      <vt:lpstr>Вечная память героям!!!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тех кто уже не придёт никогда, - помните!»</dc:title>
  <dc:creator>Зинаида</dc:creator>
  <cp:lastModifiedBy>zakzinaida@yandex.ru</cp:lastModifiedBy>
  <cp:revision>10</cp:revision>
  <dcterms:created xsi:type="dcterms:W3CDTF">2018-06-02T13:36:24Z</dcterms:created>
  <dcterms:modified xsi:type="dcterms:W3CDTF">2019-10-31T15:51:26Z</dcterms:modified>
</cp:coreProperties>
</file>