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4" r:id="rId5"/>
    <p:sldId id="259" r:id="rId6"/>
    <p:sldId id="260" r:id="rId7"/>
    <p:sldId id="261" r:id="rId8"/>
    <p:sldId id="262" r:id="rId9"/>
    <p:sldId id="266" r:id="rId10"/>
    <p:sldId id="268" r:id="rId11"/>
    <p:sldId id="269" r:id="rId12"/>
    <p:sldId id="271" r:id="rId13"/>
  </p:sldIdLst>
  <p:sldSz cx="9144000" cy="6858000" type="screen4x3"/>
  <p:notesSz cx="6858000" cy="9144000"/>
  <p:custDataLst>
    <p:tags r:id="rId14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325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946" y="629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="1" i="1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rgbClr val="003258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CEB2A-5E76-49D2-8184-EC9166F64D98}" type="datetimeFigureOut">
              <a:rPr lang="ru-RU" smtClean="0"/>
              <a:pPr/>
              <a:t>25.03.2020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916DA-FC77-49C8-8197-B16DACF2FF1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732774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CEB2A-5E76-49D2-8184-EC9166F64D98}" type="datetimeFigureOut">
              <a:rPr lang="ru-RU" smtClean="0"/>
              <a:pPr/>
              <a:t>25.03.2020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916DA-FC77-49C8-8197-B16DACF2FF1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126939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CEB2A-5E76-49D2-8184-EC9166F64D98}" type="datetimeFigureOut">
              <a:rPr lang="ru-RU" smtClean="0"/>
              <a:pPr/>
              <a:t>25.03.2020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916DA-FC77-49C8-8197-B16DACF2FF1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662941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CEB2A-5E76-49D2-8184-EC9166F64D98}" type="datetimeFigureOut">
              <a:rPr lang="ru-RU" smtClean="0"/>
              <a:pPr/>
              <a:t>25.03.2020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916DA-FC77-49C8-8197-B16DACF2FF1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990852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rgbClr val="002060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CEB2A-5E76-49D2-8184-EC9166F64D98}" type="datetimeFigureOut">
              <a:rPr lang="ru-RU" smtClean="0"/>
              <a:pPr/>
              <a:t>25.03.2020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916DA-FC77-49C8-8197-B16DACF2FF1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130984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CEB2A-5E76-49D2-8184-EC9166F64D98}" type="datetimeFigureOut">
              <a:rPr lang="ru-RU" smtClean="0"/>
              <a:pPr/>
              <a:t>25.03.2020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916DA-FC77-49C8-8197-B16DACF2FF1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310169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CEB2A-5E76-49D2-8184-EC9166F64D98}" type="datetimeFigureOut">
              <a:rPr lang="ru-RU" smtClean="0"/>
              <a:pPr/>
              <a:t>25.03.2020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916DA-FC77-49C8-8197-B16DACF2FF1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75661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CEB2A-5E76-49D2-8184-EC9166F64D98}" type="datetimeFigureOut">
              <a:rPr lang="ru-RU" smtClean="0"/>
              <a:pPr/>
              <a:t>25.03.2020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916DA-FC77-49C8-8197-B16DACF2FF1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028068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CEB2A-5E76-49D2-8184-EC9166F64D98}" type="datetimeFigureOut">
              <a:rPr lang="ru-RU" smtClean="0"/>
              <a:pPr/>
              <a:t>25.03.2020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916DA-FC77-49C8-8197-B16DACF2FF1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33841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CEB2A-5E76-49D2-8184-EC9166F64D98}" type="datetimeFigureOut">
              <a:rPr lang="ru-RU" smtClean="0"/>
              <a:pPr/>
              <a:t>25.03.2020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916DA-FC77-49C8-8197-B16DACF2FF1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097349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CEB2A-5E76-49D2-8184-EC9166F64D98}" type="datetimeFigureOut">
              <a:rPr lang="ru-RU" smtClean="0"/>
              <a:pPr/>
              <a:t>25.03.2020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916DA-FC77-49C8-8197-B16DACF2FF1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062123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FCEB2A-5E76-49D2-8184-EC9166F64D98}" type="datetimeFigureOut">
              <a:rPr lang="ru-RU" smtClean="0"/>
              <a:pPr/>
              <a:t>25.03.2020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A916DA-FC77-49C8-8197-B16DACF2FF1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211633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800" b="0" kern="1200">
          <a:solidFill>
            <a:srgbClr val="002060"/>
          </a:solidFill>
          <a:latin typeface="Bookman Old Style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i="1" kern="1200">
          <a:solidFill>
            <a:schemeClr val="tx1"/>
          </a:solidFill>
          <a:latin typeface="Bookman Old Style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i="1" kern="1200">
          <a:solidFill>
            <a:schemeClr val="tx1"/>
          </a:solidFill>
          <a:latin typeface="Bookman Old Style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i="1" kern="1200">
          <a:solidFill>
            <a:schemeClr val="tx1"/>
          </a:solidFill>
          <a:latin typeface="Bookman Old Style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i="1" kern="1200">
          <a:solidFill>
            <a:schemeClr val="tx1"/>
          </a:solidFill>
          <a:latin typeface="Bookman Old Style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i="1" kern="1200">
          <a:solidFill>
            <a:schemeClr val="tx1"/>
          </a:solidFill>
          <a:latin typeface="Bookman Old Style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&#1043;&#1086;&#1085;&#1095;&#1072;&#1088;&#1086;&#1074;%20&#1080;%20&#1089;&#1080;&#1084;&#1073;&#1080;&#1088;&#1089;&#1082;.pptx" TargetMode="External"/><Relationship Id="rId2" Type="http://schemas.openxmlformats.org/officeDocument/2006/relationships/hyperlink" Target="&#1042;&#1074;&#1086;&#1076;&#1085;&#1099;&#1081;%20&#1079;&#1072;&#1083;.pptx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hyperlink" Target="&#1091;&#1095;&#1105;&#1073;&#1072;%20&#1043;&#1086;&#1085;&#1095;&#1072;&#1088;&#1086;&#1074;&#1072;.pptx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2060848"/>
            <a:ext cx="7772400" cy="1899642"/>
          </a:xfrm>
        </p:spPr>
        <p:txBody>
          <a:bodyPr>
            <a:normAutofit fontScale="90000"/>
          </a:bodyPr>
          <a:lstStyle/>
          <a:p>
            <a:r>
              <a:rPr lang="ru-RU" b="0" dirty="0" smtClean="0"/>
              <a:t>Виртуальная экскурсия в Дом-музей И.А. Гончарова</a:t>
            </a:r>
            <a:endParaRPr lang="ru-RU" b="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0" y="4365104"/>
            <a:ext cx="4320480" cy="1296144"/>
          </a:xfrm>
        </p:spPr>
        <p:txBody>
          <a:bodyPr>
            <a:normAutofit/>
          </a:bodyPr>
          <a:lstStyle/>
          <a:p>
            <a:pPr algn="just"/>
            <a:r>
              <a:rPr lang="ru-RU" sz="2000" b="1" i="0" dirty="0" smtClean="0"/>
              <a:t>Выполнила: </a:t>
            </a:r>
          </a:p>
          <a:p>
            <a:pPr algn="just"/>
            <a:r>
              <a:rPr lang="ru-RU" sz="2000" i="0" dirty="0" smtClean="0"/>
              <a:t>студентка 4 курса 43 А группы</a:t>
            </a:r>
          </a:p>
          <a:p>
            <a:pPr algn="just"/>
            <a:r>
              <a:rPr lang="ru-RU" sz="2000" i="0" dirty="0" smtClean="0"/>
              <a:t>Перова Елена Сергеевна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419872" y="5949280"/>
            <a:ext cx="1728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003258"/>
                </a:solidFill>
                <a:latin typeface="Bookman Old Style" pitchFamily="18" charset="0"/>
              </a:rPr>
              <a:t>Ульяновск</a:t>
            </a:r>
          </a:p>
          <a:p>
            <a:pPr algn="ctr"/>
            <a:r>
              <a:rPr lang="ru-RU" sz="2000" dirty="0" smtClean="0">
                <a:solidFill>
                  <a:srgbClr val="003258"/>
                </a:solidFill>
                <a:latin typeface="Bookman Old Style" pitchFamily="18" charset="0"/>
              </a:rPr>
              <a:t>2020</a:t>
            </a:r>
            <a:endParaRPr lang="ru-RU" sz="2000" dirty="0">
              <a:solidFill>
                <a:srgbClr val="003258"/>
              </a:solidFill>
              <a:latin typeface="Bookman Old Style" pitchFamily="18" charset="0"/>
            </a:endParaRP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683568" y="188640"/>
            <a:ext cx="7920880" cy="129614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3258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ОБЛАСТНОЕ</a:t>
            </a:r>
            <a:r>
              <a:rPr kumimoji="0" lang="ru-RU" sz="2000" b="0" i="1" u="none" strike="noStrike" kern="1200" cap="none" spc="0" normalizeH="0" noProof="0" dirty="0" smtClean="0">
                <a:ln>
                  <a:noFill/>
                </a:ln>
                <a:solidFill>
                  <a:srgbClr val="003258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 ГОСУДАРСТВЕННОЕ БЮДЖЕТНОЕ ПРОФЕССИОНАЛЬНОЕ ОБРАЗОВАТЕЛЬНОЕ УЧРЕЖДЕНИЕ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2000" i="1" baseline="0" dirty="0" smtClean="0">
                <a:solidFill>
                  <a:srgbClr val="003258"/>
                </a:solidFill>
                <a:latin typeface="Bookman Old Style" pitchFamily="18" charset="0"/>
              </a:rPr>
              <a:t>«УЛЬЯНОВСКИЙ</a:t>
            </a:r>
            <a:r>
              <a:rPr lang="ru-RU" sz="2000" i="1" dirty="0" smtClean="0">
                <a:solidFill>
                  <a:srgbClr val="003258"/>
                </a:solidFill>
                <a:latin typeface="Bookman Old Style" pitchFamily="18" charset="0"/>
              </a:rPr>
              <a:t> ПЕДАГОГИЧЕСКИЙ КОЛЛЕДЖ»</a:t>
            </a:r>
            <a:endParaRPr kumimoji="0" lang="ru-RU" sz="2000" b="0" i="1" u="none" strike="noStrike" kern="1200" cap="none" spc="0" normalizeH="0" baseline="0" noProof="0" dirty="0">
              <a:ln>
                <a:noFill/>
              </a:ln>
              <a:solidFill>
                <a:srgbClr val="003258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4149080"/>
            <a:ext cx="2815351" cy="1872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905332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План экскурсии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 algn="just">
              <a:buAutoNum type="arabicPeriod"/>
            </a:pPr>
            <a:r>
              <a:rPr lang="ru-RU" sz="2000" i="0" dirty="0" smtClean="0">
                <a:solidFill>
                  <a:srgbClr val="003258"/>
                </a:solidFill>
                <a:hlinkClick r:id="rId2" action="ppaction://hlinkpres?slideindex=1&amp;slidetitle="/>
              </a:rPr>
              <a:t>Вводный зал.</a:t>
            </a:r>
            <a:endParaRPr lang="ru-RU" sz="2000" i="0" dirty="0" smtClean="0">
              <a:solidFill>
                <a:srgbClr val="003258"/>
              </a:solidFill>
            </a:endParaRPr>
          </a:p>
          <a:p>
            <a:pPr marL="514350" indent="-514350" algn="just">
              <a:buAutoNum type="arabicPeriod"/>
            </a:pPr>
            <a:r>
              <a:rPr lang="ru-RU" sz="2000" i="0" dirty="0" smtClean="0">
                <a:solidFill>
                  <a:srgbClr val="003258"/>
                </a:solidFill>
                <a:hlinkClick r:id="rId3" action="ppaction://hlinkpres?slideindex=1&amp;slidetitle="/>
              </a:rPr>
              <a:t>Мемориальная экспозиция «Гончаров и Симбирск 1810-1830-е гг.» </a:t>
            </a:r>
            <a:endParaRPr lang="ru-RU" sz="2000" i="0" dirty="0" smtClean="0">
              <a:solidFill>
                <a:srgbClr val="003258"/>
              </a:solidFill>
            </a:endParaRPr>
          </a:p>
          <a:p>
            <a:pPr marL="514350" indent="-514350" algn="just">
              <a:buAutoNum type="arabicPeriod"/>
            </a:pPr>
            <a:r>
              <a:rPr lang="ru-RU" sz="2000" i="0" dirty="0" smtClean="0">
                <a:solidFill>
                  <a:srgbClr val="003258"/>
                </a:solidFill>
                <a:hlinkClick r:id="rId4" action="ppaction://hlinkpres?slideindex=1&amp;slidetitle="/>
              </a:rPr>
              <a:t>Мемориальная экспозиция «Учёба в Симбирске и Москве</a:t>
            </a:r>
            <a:r>
              <a:rPr lang="ru-RU" sz="2000" i="0" dirty="0" smtClean="0">
                <a:solidFill>
                  <a:srgbClr val="003258"/>
                </a:solidFill>
              </a:rPr>
              <a:t>»</a:t>
            </a: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339752" y="116632"/>
            <a:ext cx="666023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1400" b="0" i="0" u="none" strike="noStrike" cap="none" normalizeH="0" baseline="0" dirty="0" smtClean="0">
                <a:ln>
                  <a:noFill/>
                </a:ln>
                <a:solidFill>
                  <a:srgbClr val="003258"/>
                </a:solidFill>
                <a:effectLst/>
                <a:latin typeface="Bookman Old Style" pitchFamily="18" charset="0"/>
                <a:ea typeface="NSimSun" pitchFamily="49" charset="-122"/>
                <a:cs typeface="Times New Roman" pitchFamily="18" charset="0"/>
              </a:rPr>
              <a:t>Виртуальная экскурсия в Краеведческий музей имени И.А. Гончарова</a:t>
            </a:r>
            <a:endParaRPr kumimoji="0" lang="ru-RU" altLang="zh-CN" sz="1800" b="0" i="0" u="none" strike="noStrike" cap="none" normalizeH="0" baseline="0" dirty="0" smtClean="0">
              <a:ln>
                <a:noFill/>
              </a:ln>
              <a:solidFill>
                <a:srgbClr val="003258"/>
              </a:solidFill>
              <a:effectLst/>
              <a:latin typeface="Bookman Old Style" pitchFamily="18" charset="0"/>
              <a:cs typeface="Arial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36096" y="4149080"/>
            <a:ext cx="3465047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Кроссворд</a:t>
            </a:r>
            <a:endParaRPr lang="ru-RU" sz="3200" dirty="0"/>
          </a:p>
        </p:txBody>
      </p:sp>
      <p:pic>
        <p:nvPicPr>
          <p:cNvPr id="5" name="Содержимое 4" descr="Кроссворд 2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36889"/>
          <a:stretch>
            <a:fillRect/>
          </a:stretch>
        </p:blipFill>
        <p:spPr>
          <a:xfrm rot="16200000">
            <a:off x="2582874" y="953631"/>
            <a:ext cx="3895703" cy="51020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339752" y="116632"/>
            <a:ext cx="666023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1400" b="0" i="0" u="none" strike="noStrike" cap="none" normalizeH="0" baseline="0" dirty="0" smtClean="0">
                <a:ln>
                  <a:noFill/>
                </a:ln>
                <a:solidFill>
                  <a:srgbClr val="003258"/>
                </a:solidFill>
                <a:effectLst/>
                <a:latin typeface="Bookman Old Style" pitchFamily="18" charset="0"/>
                <a:ea typeface="NSimSun" pitchFamily="49" charset="-122"/>
                <a:cs typeface="Times New Roman" pitchFamily="18" charset="0"/>
              </a:rPr>
              <a:t>Виртуальная экскурсия в Краеведческий музей имени И.А. Гончарова</a:t>
            </a:r>
            <a:endParaRPr kumimoji="0" lang="ru-RU" altLang="zh-CN" sz="1800" b="0" i="0" u="none" strike="noStrike" cap="none" normalizeH="0" baseline="0" dirty="0" smtClean="0">
              <a:ln>
                <a:noFill/>
              </a:ln>
              <a:solidFill>
                <a:srgbClr val="003258"/>
              </a:solidFill>
              <a:effectLst/>
              <a:latin typeface="Bookman Old Style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339752" y="116632"/>
            <a:ext cx="666023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1400" b="0" i="0" u="none" strike="noStrike" cap="none" normalizeH="0" baseline="0" dirty="0" smtClean="0">
                <a:ln>
                  <a:noFill/>
                </a:ln>
                <a:solidFill>
                  <a:srgbClr val="003258"/>
                </a:solidFill>
                <a:effectLst/>
                <a:latin typeface="Bookman Old Style" pitchFamily="18" charset="0"/>
                <a:ea typeface="NSimSun" pitchFamily="49" charset="-122"/>
                <a:cs typeface="Times New Roman" pitchFamily="18" charset="0"/>
              </a:rPr>
              <a:t>Виртуальная экскурсия в Краеведческий музей имени И.А. Гончарова</a:t>
            </a:r>
            <a:endParaRPr kumimoji="0" lang="ru-RU" altLang="zh-CN" sz="1800" b="0" i="0" u="none" strike="noStrike" cap="none" normalizeH="0" baseline="0" dirty="0" smtClean="0">
              <a:ln>
                <a:noFill/>
              </a:ln>
              <a:solidFill>
                <a:srgbClr val="003258"/>
              </a:solidFill>
              <a:effectLst/>
              <a:latin typeface="Bookman Old Style" pitchFamily="18" charset="0"/>
              <a:cs typeface="Arial" pitchFamily="34" charset="0"/>
            </a:endParaRPr>
          </a:p>
        </p:txBody>
      </p:sp>
      <p:pic>
        <p:nvPicPr>
          <p:cNvPr id="7" name="Содержимое 6" descr="музей гончарова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lum bright="20000"/>
          </a:blip>
          <a:stretch>
            <a:fillRect/>
          </a:stretch>
        </p:blipFill>
        <p:spPr>
          <a:xfrm>
            <a:off x="821108" y="692696"/>
            <a:ext cx="7501785" cy="49886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844824"/>
            <a:ext cx="8229600" cy="1143000"/>
          </a:xfrm>
        </p:spPr>
        <p:txBody>
          <a:bodyPr>
            <a:normAutofit/>
          </a:bodyPr>
          <a:lstStyle/>
          <a:p>
            <a:r>
              <a:rPr lang="ru-RU" sz="4400" i="1" dirty="0" smtClean="0"/>
              <a:t>Спасибо за внимание!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Соотнеси достопримечательность города и её название</a:t>
            </a:r>
            <a:endParaRPr lang="ru-RU" sz="32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13854" r="22417"/>
          <a:stretch>
            <a:fillRect/>
          </a:stretch>
        </p:blipFill>
        <p:spPr bwMode="auto">
          <a:xfrm>
            <a:off x="2915816" y="2276872"/>
            <a:ext cx="1656184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 l="33057" b="20113"/>
          <a:stretch>
            <a:fillRect/>
          </a:stretch>
        </p:blipFill>
        <p:spPr bwMode="auto">
          <a:xfrm>
            <a:off x="5004048" y="2060848"/>
            <a:ext cx="1312404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 l="6762" r="12088"/>
          <a:stretch>
            <a:fillRect/>
          </a:stretch>
        </p:blipFill>
        <p:spPr bwMode="auto">
          <a:xfrm>
            <a:off x="6948264" y="1916832"/>
            <a:ext cx="1728192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rcRect l="27145" r="28260" b="24903"/>
          <a:stretch>
            <a:fillRect/>
          </a:stretch>
        </p:blipFill>
        <p:spPr bwMode="auto">
          <a:xfrm>
            <a:off x="611560" y="1988840"/>
            <a:ext cx="1656184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611560" y="5229200"/>
            <a:ext cx="23042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003258"/>
                </a:solidFill>
                <a:latin typeface="Bookman Old Style" pitchFamily="18" charset="0"/>
              </a:rPr>
              <a:t>Памятник </a:t>
            </a:r>
          </a:p>
          <a:p>
            <a:pPr algn="ctr"/>
            <a:r>
              <a:rPr lang="ru-RU" sz="2000" dirty="0" smtClean="0">
                <a:solidFill>
                  <a:srgbClr val="003258"/>
                </a:solidFill>
                <a:latin typeface="Bookman Old Style" pitchFamily="18" charset="0"/>
              </a:rPr>
              <a:t>Н.М. Карамзину</a:t>
            </a:r>
            <a:endParaRPr lang="ru-RU" sz="2000" dirty="0">
              <a:solidFill>
                <a:srgbClr val="003258"/>
              </a:solidFill>
              <a:latin typeface="Bookman Old Style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660232" y="5157192"/>
            <a:ext cx="23042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003258"/>
                </a:solidFill>
                <a:latin typeface="Bookman Old Style" pitchFamily="18" charset="0"/>
              </a:rPr>
              <a:t>Памятник </a:t>
            </a:r>
          </a:p>
          <a:p>
            <a:pPr algn="ctr"/>
            <a:r>
              <a:rPr lang="ru-RU" sz="2000" dirty="0" smtClean="0">
                <a:solidFill>
                  <a:srgbClr val="003258"/>
                </a:solidFill>
                <a:latin typeface="Bookman Old Style" pitchFamily="18" charset="0"/>
              </a:rPr>
              <a:t>И.Н. Ульянову</a:t>
            </a:r>
            <a:endParaRPr lang="ru-RU" sz="2000" dirty="0">
              <a:solidFill>
                <a:srgbClr val="003258"/>
              </a:solidFill>
              <a:latin typeface="Bookman Old Style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59832" y="5373216"/>
            <a:ext cx="3528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003258"/>
                </a:solidFill>
                <a:latin typeface="Bookman Old Style" pitchFamily="18" charset="0"/>
              </a:rPr>
              <a:t>Ульяновский областной краеведческий музей</a:t>
            </a:r>
            <a:endParaRPr lang="ru-RU" sz="2000" dirty="0">
              <a:solidFill>
                <a:srgbClr val="003258"/>
              </a:solidFill>
              <a:latin typeface="Bookman Old Style" pitchFamily="18" charset="0"/>
            </a:endParaRPr>
          </a:p>
        </p:txBody>
      </p:sp>
      <p:cxnSp>
        <p:nvCxnSpPr>
          <p:cNvPr id="14" name="Прямая со стрелкой 13"/>
          <p:cNvCxnSpPr>
            <a:stCxn id="8" idx="0"/>
          </p:cNvCxnSpPr>
          <p:nvPr/>
        </p:nvCxnSpPr>
        <p:spPr>
          <a:xfrm flipV="1">
            <a:off x="1763688" y="4149080"/>
            <a:ext cx="3168352" cy="1080120"/>
          </a:xfrm>
          <a:prstGeom prst="straightConnector1">
            <a:avLst/>
          </a:prstGeom>
          <a:ln w="38100">
            <a:solidFill>
              <a:srgbClr val="003258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10" idx="0"/>
          </p:cNvCxnSpPr>
          <p:nvPr/>
        </p:nvCxnSpPr>
        <p:spPr>
          <a:xfrm flipH="1" flipV="1">
            <a:off x="2195736" y="4077072"/>
            <a:ext cx="5616624" cy="1080120"/>
          </a:xfrm>
          <a:prstGeom prst="straightConnector1">
            <a:avLst/>
          </a:prstGeom>
          <a:ln w="38100">
            <a:solidFill>
              <a:srgbClr val="003258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stCxn id="12" idx="0"/>
          </p:cNvCxnSpPr>
          <p:nvPr/>
        </p:nvCxnSpPr>
        <p:spPr>
          <a:xfrm flipV="1">
            <a:off x="4824028" y="4077072"/>
            <a:ext cx="2412268" cy="1296144"/>
          </a:xfrm>
          <a:prstGeom prst="straightConnector1">
            <a:avLst/>
          </a:prstGeom>
          <a:ln w="38100">
            <a:solidFill>
              <a:srgbClr val="003258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2253972" y="0"/>
            <a:ext cx="662392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1400" i="0" u="none" strike="noStrike" cap="none" normalizeH="0" baseline="0" dirty="0" smtClean="0">
                <a:ln>
                  <a:noFill/>
                </a:ln>
                <a:solidFill>
                  <a:srgbClr val="003258"/>
                </a:solidFill>
                <a:effectLst/>
                <a:latin typeface="Bookman Old Style" pitchFamily="18" charset="0"/>
                <a:ea typeface="NSimSun" pitchFamily="49" charset="-122"/>
                <a:cs typeface="Times New Roman" pitchFamily="18" charset="0"/>
              </a:rPr>
              <a:t>Виртуальная экскурсия в Краеведческий музей имени И.А. Гончарова</a:t>
            </a:r>
            <a:endParaRPr kumimoji="0" lang="ru-RU" altLang="zh-CN" sz="1800" i="0" u="none" strike="noStrike" cap="none" normalizeH="0" baseline="0" dirty="0" smtClean="0">
              <a:ln>
                <a:noFill/>
              </a:ln>
              <a:solidFill>
                <a:srgbClr val="003258"/>
              </a:solidFill>
              <a:effectLst/>
              <a:latin typeface="Bookman Old Style" pitchFamily="18" charset="0"/>
              <a:cs typeface="Arial" pitchFamily="34" charset="0"/>
            </a:endParaRPr>
          </a:p>
        </p:txBody>
      </p:sp>
      <p:sp>
        <p:nvSpPr>
          <p:cNvPr id="18" name="Rectangle 1"/>
          <p:cNvSpPr>
            <a:spLocks noChangeArrowheads="1"/>
          </p:cNvSpPr>
          <p:nvPr/>
        </p:nvSpPr>
        <p:spPr bwMode="auto">
          <a:xfrm>
            <a:off x="2267744" y="0"/>
            <a:ext cx="662392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1400" i="0" u="none" strike="noStrike" cap="none" normalizeH="0" baseline="0" dirty="0" smtClean="0">
                <a:ln>
                  <a:noFill/>
                </a:ln>
                <a:solidFill>
                  <a:srgbClr val="003258"/>
                </a:solidFill>
                <a:effectLst/>
                <a:latin typeface="Bookman Old Style" pitchFamily="18" charset="0"/>
                <a:ea typeface="NSimSun" pitchFamily="49" charset="-122"/>
                <a:cs typeface="Times New Roman" pitchFamily="18" charset="0"/>
              </a:rPr>
              <a:t>Виртуальная экскурсия в Краеведческий музей имени И.А. Гончарова</a:t>
            </a:r>
            <a:endParaRPr kumimoji="0" lang="ru-RU" altLang="zh-CN" sz="1800" i="0" u="none" strike="noStrike" cap="none" normalizeH="0" baseline="0" dirty="0" smtClean="0">
              <a:ln>
                <a:noFill/>
              </a:ln>
              <a:solidFill>
                <a:srgbClr val="003258"/>
              </a:solidFill>
              <a:effectLst/>
              <a:latin typeface="Bookman Old Style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940966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Музей имени И.А. Гончарова</a:t>
            </a:r>
            <a:endParaRPr lang="ru-RU" sz="3200" dirty="0"/>
          </a:p>
        </p:txBody>
      </p:sp>
      <p:pic>
        <p:nvPicPr>
          <p:cNvPr id="4" name="Содержимое 3" descr="музей гончаров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03746" y="1556792"/>
            <a:ext cx="7212670" cy="47964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2339752" y="116632"/>
            <a:ext cx="666023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1400" b="0" i="0" u="none" strike="noStrike" cap="none" normalizeH="0" baseline="0" dirty="0" smtClean="0">
                <a:ln>
                  <a:noFill/>
                </a:ln>
                <a:solidFill>
                  <a:srgbClr val="003258"/>
                </a:solidFill>
                <a:effectLst/>
                <a:latin typeface="Bookman Old Style" pitchFamily="18" charset="0"/>
                <a:ea typeface="NSimSun" pitchFamily="49" charset="-122"/>
                <a:cs typeface="Times New Roman" pitchFamily="18" charset="0"/>
              </a:rPr>
              <a:t>Виртуальная экскурсия в Краеведческий музей имени И.А. Гончарова</a:t>
            </a:r>
            <a:endParaRPr kumimoji="0" lang="ru-RU" altLang="zh-CN" sz="1800" b="0" i="0" u="none" strike="noStrike" cap="none" normalizeH="0" baseline="0" dirty="0" smtClean="0">
              <a:ln>
                <a:noFill/>
              </a:ln>
              <a:solidFill>
                <a:srgbClr val="003258"/>
              </a:solidFill>
              <a:effectLst/>
              <a:latin typeface="Bookman Old Style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Кроссворд</a:t>
            </a:r>
            <a:endParaRPr lang="ru-RU" dirty="0"/>
          </a:p>
        </p:txBody>
      </p:sp>
      <p:pic>
        <p:nvPicPr>
          <p:cNvPr id="5" name="Содержимое 4" descr="Кроссворд 1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35542" b="2270"/>
          <a:stretch>
            <a:fillRect/>
          </a:stretch>
        </p:blipFill>
        <p:spPr>
          <a:xfrm rot="16200000">
            <a:off x="2690447" y="990073"/>
            <a:ext cx="3865848" cy="48552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339752" y="116632"/>
            <a:ext cx="666023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1400" b="0" i="0" u="none" strike="noStrike" cap="none" normalizeH="0" baseline="0" dirty="0" smtClean="0">
                <a:ln>
                  <a:noFill/>
                </a:ln>
                <a:solidFill>
                  <a:srgbClr val="003258"/>
                </a:solidFill>
                <a:effectLst/>
                <a:latin typeface="Bookman Old Style" pitchFamily="18" charset="0"/>
                <a:ea typeface="NSimSun" pitchFamily="49" charset="-122"/>
                <a:cs typeface="Times New Roman" pitchFamily="18" charset="0"/>
              </a:rPr>
              <a:t>Виртуальная экскурсия в Краеведческий музей имени И.А. Гончарова</a:t>
            </a:r>
            <a:endParaRPr kumimoji="0" lang="ru-RU" altLang="zh-CN" sz="1800" b="0" i="0" u="none" strike="noStrike" cap="none" normalizeH="0" baseline="0" dirty="0" smtClean="0">
              <a:ln>
                <a:noFill/>
              </a:ln>
              <a:solidFill>
                <a:srgbClr val="003258"/>
              </a:solidFill>
              <a:effectLst/>
              <a:latin typeface="Bookman Old Style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План экскурсии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 algn="just">
              <a:buAutoNum type="arabicPeriod"/>
            </a:pPr>
            <a:r>
              <a:rPr lang="ru-RU" sz="2000" i="0" dirty="0" smtClean="0">
                <a:solidFill>
                  <a:srgbClr val="003258"/>
                </a:solidFill>
              </a:rPr>
              <a:t>Вводный зал.</a:t>
            </a:r>
          </a:p>
          <a:p>
            <a:pPr marL="514350" indent="-514350" algn="just">
              <a:buAutoNum type="arabicPeriod"/>
            </a:pPr>
            <a:r>
              <a:rPr lang="ru-RU" sz="2000" i="0" dirty="0" smtClean="0">
                <a:solidFill>
                  <a:srgbClr val="003258"/>
                </a:solidFill>
              </a:rPr>
              <a:t>Герои Гончарова в современном мире.</a:t>
            </a:r>
          </a:p>
          <a:p>
            <a:pPr marL="514350" indent="-514350" algn="just">
              <a:buAutoNum type="arabicPeriod"/>
            </a:pPr>
            <a:r>
              <a:rPr lang="ru-RU" sz="2000" i="0" dirty="0" smtClean="0">
                <a:solidFill>
                  <a:srgbClr val="003258"/>
                </a:solidFill>
              </a:rPr>
              <a:t>Мемориальная экспозиция «Гончаров и Симбирск 1810-1830-е гг.» </a:t>
            </a:r>
          </a:p>
          <a:p>
            <a:pPr marL="514350" indent="-514350" algn="just">
              <a:buAutoNum type="arabicPeriod"/>
            </a:pPr>
            <a:endParaRPr lang="ru-RU" sz="2000" i="0" dirty="0">
              <a:solidFill>
                <a:srgbClr val="003258"/>
              </a:solidFill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339752" y="116632"/>
            <a:ext cx="666023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1400" b="0" i="0" u="none" strike="noStrike" cap="none" normalizeH="0" baseline="0" dirty="0" smtClean="0">
                <a:ln>
                  <a:noFill/>
                </a:ln>
                <a:solidFill>
                  <a:srgbClr val="003258"/>
                </a:solidFill>
                <a:effectLst/>
                <a:latin typeface="Bookman Old Style" pitchFamily="18" charset="0"/>
                <a:ea typeface="NSimSun" pitchFamily="49" charset="-122"/>
                <a:cs typeface="Times New Roman" pitchFamily="18" charset="0"/>
              </a:rPr>
              <a:t>Виртуальная экскурсия в Краеведческий музей имени И.А. Гончарова</a:t>
            </a:r>
            <a:endParaRPr kumimoji="0" lang="ru-RU" altLang="zh-CN" sz="1800" b="0" i="0" u="none" strike="noStrike" cap="none" normalizeH="0" baseline="0" dirty="0" smtClean="0">
              <a:ln>
                <a:noFill/>
              </a:ln>
              <a:solidFill>
                <a:srgbClr val="003258"/>
              </a:solidFill>
              <a:effectLst/>
              <a:latin typeface="Bookman Old Style" pitchFamily="18" charset="0"/>
              <a:cs typeface="Arial" pitchFamily="34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3717032"/>
            <a:ext cx="3319407" cy="22074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Жизнь И.А. Гончарова</a:t>
            </a:r>
            <a:endParaRPr lang="ru-RU" sz="3200" dirty="0"/>
          </a:p>
        </p:txBody>
      </p:sp>
      <p:pic>
        <p:nvPicPr>
          <p:cNvPr id="4" name="Содержимое 3" descr="гончаров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1340768"/>
            <a:ext cx="3324008" cy="3916363"/>
          </a:xfrm>
        </p:spPr>
      </p:pic>
      <p:sp>
        <p:nvSpPr>
          <p:cNvPr id="5" name="TextBox 4"/>
          <p:cNvSpPr txBox="1"/>
          <p:nvPr/>
        </p:nvSpPr>
        <p:spPr>
          <a:xfrm>
            <a:off x="683568" y="5589240"/>
            <a:ext cx="3168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3258"/>
                </a:solidFill>
                <a:latin typeface="Bookman Old Style" pitchFamily="18" charset="0"/>
              </a:rPr>
              <a:t>Портрет И.А. Гончарова</a:t>
            </a:r>
            <a:endParaRPr lang="ru-RU" dirty="0">
              <a:solidFill>
                <a:srgbClr val="003258"/>
              </a:solidFill>
              <a:latin typeface="Bookman Old Style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067944" y="2276872"/>
            <a:ext cx="453650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003258"/>
                </a:solidFill>
                <a:latin typeface="Bookman Old Style" pitchFamily="18" charset="0"/>
              </a:rPr>
              <a:t>Иван Александрович Гончаров </a:t>
            </a:r>
            <a:r>
              <a:rPr lang="ru-RU" sz="2000" dirty="0" smtClean="0">
                <a:solidFill>
                  <a:srgbClr val="003258"/>
                </a:solidFill>
                <a:latin typeface="Bookman Old Style" pitchFamily="18" charset="0"/>
              </a:rPr>
              <a:t>- великий русский писатель. Родился в Симбирске </a:t>
            </a:r>
            <a:r>
              <a:rPr lang="ru-RU" sz="2000" b="1" dirty="0" smtClean="0">
                <a:solidFill>
                  <a:srgbClr val="003258"/>
                </a:solidFill>
                <a:latin typeface="Bookman Old Style" pitchFamily="18" charset="0"/>
              </a:rPr>
              <a:t>6 июня 1812 г.</a:t>
            </a:r>
            <a:r>
              <a:rPr lang="ru-RU" sz="2000" dirty="0" smtClean="0">
                <a:solidFill>
                  <a:srgbClr val="003258"/>
                </a:solidFill>
                <a:latin typeface="Bookman Old Style" pitchFamily="18" charset="0"/>
              </a:rPr>
              <a:t> в небогатой купеческой семье.</a:t>
            </a:r>
            <a:endParaRPr lang="ru-RU" sz="2000" dirty="0">
              <a:solidFill>
                <a:srgbClr val="003258"/>
              </a:solidFill>
              <a:latin typeface="Bookman Old Style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4221089"/>
            <a:ext cx="3430387" cy="22097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5076056" y="6237312"/>
            <a:ext cx="31683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3258"/>
                </a:solidFill>
                <a:latin typeface="Bookman Old Style" pitchFamily="18" charset="0"/>
              </a:rPr>
              <a:t>Дом, в котором родился И.А. Гончаров.</a:t>
            </a:r>
            <a:endParaRPr lang="ru-RU" dirty="0">
              <a:solidFill>
                <a:srgbClr val="003258"/>
              </a:solidFill>
              <a:latin typeface="Bookman Old Style" pitchFamily="18" charset="0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2339752" y="116632"/>
            <a:ext cx="666023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1400" b="0" i="0" u="none" strike="noStrike" cap="none" normalizeH="0" baseline="0" dirty="0" smtClean="0">
                <a:ln>
                  <a:noFill/>
                </a:ln>
                <a:solidFill>
                  <a:srgbClr val="003258"/>
                </a:solidFill>
                <a:effectLst/>
                <a:latin typeface="Bookman Old Style" pitchFamily="18" charset="0"/>
                <a:ea typeface="NSimSun" pitchFamily="49" charset="-122"/>
                <a:cs typeface="Times New Roman" pitchFamily="18" charset="0"/>
              </a:rPr>
              <a:t>Виртуальная экскурсия в Краеведческий музей имени И.А. Гончарова</a:t>
            </a:r>
            <a:endParaRPr kumimoji="0" lang="ru-RU" altLang="zh-CN" sz="1800" b="0" i="0" u="none" strike="noStrike" cap="none" normalizeH="0" baseline="0" dirty="0" smtClean="0">
              <a:ln>
                <a:noFill/>
              </a:ln>
              <a:solidFill>
                <a:srgbClr val="003258"/>
              </a:solidFill>
              <a:effectLst/>
              <a:latin typeface="Bookman Old Style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Жизнь И.А. Гончарова</a:t>
            </a:r>
            <a:endParaRPr lang="ru-RU" sz="3200" dirty="0"/>
          </a:p>
        </p:txBody>
      </p:sp>
      <p:pic>
        <p:nvPicPr>
          <p:cNvPr id="4" name="Содержимое 3" descr="мать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27584" y="1340768"/>
            <a:ext cx="3344308" cy="4525963"/>
          </a:xfrm>
        </p:spPr>
      </p:pic>
      <p:sp>
        <p:nvSpPr>
          <p:cNvPr id="5" name="TextBox 4"/>
          <p:cNvSpPr txBox="1"/>
          <p:nvPr/>
        </p:nvSpPr>
        <p:spPr>
          <a:xfrm>
            <a:off x="755576" y="6021288"/>
            <a:ext cx="3168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3258"/>
                </a:solidFill>
                <a:latin typeface="Bookman Old Style" pitchFamily="18" charset="0"/>
              </a:rPr>
              <a:t>Портрет А.М. Гончарова</a:t>
            </a:r>
            <a:endParaRPr lang="ru-RU" dirty="0">
              <a:solidFill>
                <a:srgbClr val="003258"/>
              </a:solidFill>
              <a:latin typeface="Bookman Old Style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16016" y="2348880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>
              <a:solidFill>
                <a:srgbClr val="003258"/>
              </a:solidFill>
              <a:latin typeface="Bookman Old Style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355976" y="2204864"/>
            <a:ext cx="453650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3258"/>
                </a:solidFill>
                <a:latin typeface="Bookman Old Style" pitchFamily="18" charset="0"/>
              </a:rPr>
              <a:t>"Можно сказать, что прочную основу нравственного воспитания, заложила в нас эта умная, заботливая, любящая мать! Зато она во всю нашу жизнь и до конца своей была для нас нравственным авторитетом".</a:t>
            </a:r>
          </a:p>
          <a:p>
            <a:pPr algn="ctr"/>
            <a:r>
              <a:rPr lang="ru-RU" i="1" dirty="0" smtClean="0">
                <a:solidFill>
                  <a:srgbClr val="003258"/>
                </a:solidFill>
                <a:latin typeface="Bookman Old Style" pitchFamily="18" charset="0"/>
              </a:rPr>
              <a:t>(Из воспоминаний И.А. Гончарова, очерк «На родине»)</a:t>
            </a:r>
          </a:p>
          <a:p>
            <a:endParaRPr lang="ru-RU" dirty="0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2339752" y="116632"/>
            <a:ext cx="666023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1400" b="0" i="0" u="none" strike="noStrike" cap="none" normalizeH="0" baseline="0" dirty="0" smtClean="0">
                <a:ln>
                  <a:noFill/>
                </a:ln>
                <a:solidFill>
                  <a:srgbClr val="003258"/>
                </a:solidFill>
                <a:effectLst/>
                <a:latin typeface="Bookman Old Style" pitchFamily="18" charset="0"/>
                <a:ea typeface="NSimSun" pitchFamily="49" charset="-122"/>
                <a:cs typeface="Times New Roman" pitchFamily="18" charset="0"/>
              </a:rPr>
              <a:t>Виртуальная экскурсия в Краеведческий музей имени И.А. Гончарова</a:t>
            </a:r>
            <a:endParaRPr kumimoji="0" lang="ru-RU" altLang="zh-CN" sz="1800" b="0" i="0" u="none" strike="noStrike" cap="none" normalizeH="0" baseline="0" dirty="0" smtClean="0">
              <a:ln>
                <a:noFill/>
              </a:ln>
              <a:solidFill>
                <a:srgbClr val="003258"/>
              </a:solidFill>
              <a:effectLst/>
              <a:latin typeface="Bookman Old Style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Жизнь И.А. Гончарова</a:t>
            </a:r>
            <a:endParaRPr lang="ru-RU" sz="3200" dirty="0"/>
          </a:p>
        </p:txBody>
      </p:sp>
      <p:pic>
        <p:nvPicPr>
          <p:cNvPr id="5" name="Содержимое 4" descr="трегубов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1556792"/>
            <a:ext cx="3394075" cy="4093758"/>
          </a:xfrm>
        </p:spPr>
      </p:pic>
      <p:sp>
        <p:nvSpPr>
          <p:cNvPr id="4" name="TextBox 3"/>
          <p:cNvSpPr txBox="1"/>
          <p:nvPr/>
        </p:nvSpPr>
        <p:spPr>
          <a:xfrm>
            <a:off x="4427984" y="2564904"/>
            <a:ext cx="4536504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003258"/>
                </a:solidFill>
                <a:latin typeface="Bookman Old Style" pitchFamily="18" charset="0"/>
              </a:rPr>
              <a:t>"Это был чистый самородок честности, чести, благородства... с добрым, тёплым сердцем"</a:t>
            </a:r>
            <a:endParaRPr lang="ru-RU" sz="2000" i="1" dirty="0" smtClean="0">
              <a:solidFill>
                <a:srgbClr val="003258"/>
              </a:solidFill>
              <a:latin typeface="Bookman Old Style" pitchFamily="18" charset="0"/>
            </a:endParaRPr>
          </a:p>
          <a:p>
            <a:pPr algn="ctr"/>
            <a:r>
              <a:rPr lang="ru-RU" i="1" dirty="0" smtClean="0">
                <a:solidFill>
                  <a:srgbClr val="003258"/>
                </a:solidFill>
                <a:latin typeface="Bookman Old Style" pitchFamily="18" charset="0"/>
              </a:rPr>
              <a:t>(Из воспоминаний И.А. Гончарова, очерк «На родине»)</a:t>
            </a: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755576" y="6021288"/>
            <a:ext cx="3168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3258"/>
                </a:solidFill>
                <a:latin typeface="Bookman Old Style" pitchFamily="18" charset="0"/>
              </a:rPr>
              <a:t>Портрет Н.Н. Трегубова</a:t>
            </a:r>
            <a:endParaRPr lang="ru-RU" dirty="0">
              <a:solidFill>
                <a:srgbClr val="003258"/>
              </a:solidFill>
              <a:latin typeface="Bookman Old Style" pitchFamily="18" charset="0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2339752" y="116632"/>
            <a:ext cx="666023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1400" b="0" i="0" u="none" strike="noStrike" cap="none" normalizeH="0" baseline="0" dirty="0" smtClean="0">
                <a:ln>
                  <a:noFill/>
                </a:ln>
                <a:solidFill>
                  <a:srgbClr val="003258"/>
                </a:solidFill>
                <a:effectLst/>
                <a:latin typeface="Bookman Old Style" pitchFamily="18" charset="0"/>
                <a:ea typeface="NSimSun" pitchFamily="49" charset="-122"/>
                <a:cs typeface="Times New Roman" pitchFamily="18" charset="0"/>
              </a:rPr>
              <a:t>Виртуальная экскурсия в Краеведческий музей имени И.А. Гончарова</a:t>
            </a:r>
            <a:endParaRPr kumimoji="0" lang="ru-RU" altLang="zh-CN" sz="1800" b="0" i="0" u="none" strike="noStrike" cap="none" normalizeH="0" baseline="0" dirty="0" smtClean="0">
              <a:ln>
                <a:noFill/>
              </a:ln>
              <a:solidFill>
                <a:srgbClr val="003258"/>
              </a:solidFill>
              <a:effectLst/>
              <a:latin typeface="Bookman Old Style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/>
              <a:t> Жизнь И.А. Гончарова</a:t>
            </a:r>
            <a:endParaRPr lang="ru-RU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107504" y="3861048"/>
            <a:ext cx="41764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003258"/>
                </a:solidFill>
                <a:latin typeface="Bookman Old Style" pitchFamily="18" charset="0"/>
              </a:rPr>
              <a:t>Московское императорское </a:t>
            </a:r>
            <a:endParaRPr lang="ru-RU" sz="2000" dirty="0" smtClean="0">
              <a:solidFill>
                <a:srgbClr val="003258"/>
              </a:solidFill>
              <a:latin typeface="Bookman Old Style" pitchFamily="18" charset="0"/>
            </a:endParaRPr>
          </a:p>
          <a:p>
            <a:pPr algn="ctr"/>
            <a:r>
              <a:rPr lang="ru-RU" sz="2000" dirty="0" smtClean="0">
                <a:solidFill>
                  <a:srgbClr val="003258"/>
                </a:solidFill>
                <a:latin typeface="Bookman Old Style" pitchFamily="18" charset="0"/>
              </a:rPr>
              <a:t>коммерческое училище</a:t>
            </a:r>
            <a:endParaRPr lang="ru-RU" sz="2000" dirty="0">
              <a:solidFill>
                <a:srgbClr val="003258"/>
              </a:solidFill>
              <a:latin typeface="Bookman Old Style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60032" y="5229200"/>
            <a:ext cx="41764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003258"/>
                </a:solidFill>
                <a:latin typeface="Bookman Old Style" pitchFamily="18" charset="0"/>
              </a:rPr>
              <a:t>Московский университет</a:t>
            </a:r>
            <a:endParaRPr lang="ru-RU" sz="2000" dirty="0" smtClean="0">
              <a:solidFill>
                <a:srgbClr val="003258"/>
              </a:solidFill>
              <a:latin typeface="Bookman Old Style" pitchFamily="18" charset="0"/>
            </a:endParaRPr>
          </a:p>
        </p:txBody>
      </p:sp>
      <p:pic>
        <p:nvPicPr>
          <p:cNvPr id="8" name="Содержимое 8" descr="ку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11560" y="1556792"/>
            <a:ext cx="3355713" cy="216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Содержимое 7" descr="московский книверситет.jpg"/>
          <p:cNvPicPr>
            <a:picLocks noChangeAspect="1"/>
          </p:cNvPicPr>
          <p:nvPr/>
        </p:nvPicPr>
        <p:blipFill>
          <a:blip r:embed="rId3" cstate="print"/>
          <a:srcRect t="2223" b="7090"/>
          <a:stretch>
            <a:fillRect/>
          </a:stretch>
        </p:blipFill>
        <p:spPr>
          <a:xfrm>
            <a:off x="5076056" y="2204864"/>
            <a:ext cx="3291891" cy="2952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c2fed92ba4b5a532b813b9b3e2a593b33d4dac44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000089</Template>
  <TotalTime>641</TotalTime>
  <Words>345</Words>
  <Application>Microsoft Office PowerPoint</Application>
  <PresentationFormat>Экран (4:3)</PresentationFormat>
  <Paragraphs>53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Виртуальная экскурсия в Дом-музей И.А. Гончарова</vt:lpstr>
      <vt:lpstr>Соотнеси достопримечательность города и её название</vt:lpstr>
      <vt:lpstr>Музей имени И.А. Гончарова</vt:lpstr>
      <vt:lpstr>Кроссворд</vt:lpstr>
      <vt:lpstr>План экскурсии</vt:lpstr>
      <vt:lpstr>Жизнь И.А. Гончарова</vt:lpstr>
      <vt:lpstr>Жизнь И.А. Гончарова</vt:lpstr>
      <vt:lpstr>Жизнь И.А. Гончарова</vt:lpstr>
      <vt:lpstr> Жизнь И.А. Гончарова</vt:lpstr>
      <vt:lpstr>План экскурсии</vt:lpstr>
      <vt:lpstr>Кроссворд</vt:lpstr>
      <vt:lpstr>Спасибо за внимание!</vt:lpstr>
    </vt:vector>
  </TitlesOfParts>
  <Company>DNS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Олег Грибан</dc:creator>
  <cp:lastModifiedBy>user</cp:lastModifiedBy>
  <cp:revision>63</cp:revision>
  <dcterms:created xsi:type="dcterms:W3CDTF">2015-06-27T19:04:48Z</dcterms:created>
  <dcterms:modified xsi:type="dcterms:W3CDTF">2020-03-25T13:08:10Z</dcterms:modified>
</cp:coreProperties>
</file>