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6" r:id="rId5"/>
    <p:sldId id="261" r:id="rId6"/>
    <p:sldId id="267" r:id="rId7"/>
    <p:sldId id="268" r:id="rId8"/>
    <p:sldId id="271" r:id="rId9"/>
    <p:sldId id="262" r:id="rId10"/>
    <p:sldId id="259" r:id="rId11"/>
    <p:sldId id="263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&#1071;\Documents\2024%202025\&#1054;&#1090;&#1082;&#1088;&#1099;&#1090;&#1099;&#1081;%20&#1091;&#1088;&#1086;&#1082;\&#1055;&#1088;&#1077;&#1079;&#1077;&#1085;&#1090;&#1072;&#1094;&#1080;&#1103;%20&#1082;&#1074;&#1077;&#1089;&#1090;%202025\&#1055;&#1088;&#1077;&#1079;&#1077;&#1085;&#1090;&#1072;&#1094;&#1080;&#1103;%20&#1050;&#1074;&#1077;&#1089;&#1090;%202025\Christie%20River.mp3" TargetMode="External"/><Relationship Id="rId7" Type="http://schemas.openxmlformats.org/officeDocument/2006/relationships/image" Target="../media/image5.png"/><Relationship Id="rId2" Type="http://schemas.openxmlformats.org/officeDocument/2006/relationships/audio" Target="file:///C:\Users\&#1071;\Documents\2024%202025\&#1054;&#1090;&#1082;&#1088;&#1099;&#1090;&#1099;&#1081;%20&#1091;&#1088;&#1086;&#1082;\&#1055;&#1088;&#1077;&#1079;&#1077;&#1085;&#1090;&#1072;&#1094;&#1080;&#1103;%20&#1082;&#1074;&#1077;&#1089;&#1090;%202025\&#1055;&#1088;&#1077;&#1079;&#1077;&#1085;&#1090;&#1072;&#1094;&#1080;&#1103;%20&#1050;&#1074;&#1077;&#1089;&#1090;%202025\The%20Beatles%20Submarine.mp3" TargetMode="External"/><Relationship Id="rId1" Type="http://schemas.openxmlformats.org/officeDocument/2006/relationships/audio" Target="file:///C:\Users\&#1071;\Documents\2024%202025\&#1054;&#1090;&#1082;&#1088;&#1099;&#1090;&#1099;&#1081;%20&#1091;&#1088;&#1086;&#1082;\&#1055;&#1088;&#1077;&#1079;&#1077;&#1085;&#1090;&#1072;&#1094;&#1080;&#1103;%20&#1082;&#1074;&#1077;&#1089;&#1090;%202025\&#1055;&#1088;&#1077;&#1079;&#1077;&#1085;&#1090;&#1072;&#1094;&#1080;&#1103;%20&#1050;&#1074;&#1077;&#1089;&#1090;%202025\FOOL%20S%20GARDEN%20LEMON%20TREE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71;\Documents\2024%202025\&#1054;&#1090;&#1082;&#1088;&#1099;&#1090;&#1099;&#1081;%20&#1091;&#1088;&#1086;&#1082;\&#1055;&#1088;&#1077;&#1079;&#1077;&#1085;&#1090;&#1072;&#1094;&#1080;&#1103;%20&#1082;&#1074;&#1077;&#1089;&#1090;%202025\&#1055;&#1088;&#1077;&#1079;&#1077;&#1085;&#1090;&#1072;&#1094;&#1080;&#1103;%20&#1050;&#1074;&#1077;&#1089;&#1090;%202025\&#1051;&#1086;&#1085;&#1076;&#1086;&#1085;(1)%20(video-converter.com).av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solidFill>
                  <a:srgbClr val="0070C0"/>
                </a:solidFill>
              </a:rPr>
              <a:t>Квест</a:t>
            </a:r>
            <a:r>
              <a:rPr lang="ru-RU" sz="4800" i="1" dirty="0" smtClean="0">
                <a:solidFill>
                  <a:srgbClr val="0070C0"/>
                </a:solidFill>
              </a:rPr>
              <a:t> «Трудности </a:t>
            </a:r>
            <a:r>
              <a:rPr lang="ru-RU" sz="4800" i="1" dirty="0" smtClean="0">
                <a:solidFill>
                  <a:srgbClr val="0070C0"/>
                </a:solidFill>
              </a:rPr>
              <a:t>перевода»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						</a:t>
            </a:r>
          </a:p>
          <a:p>
            <a:pPr algn="r">
              <a:buNone/>
            </a:pPr>
            <a:endParaRPr lang="ru-RU" sz="1200" dirty="0" smtClean="0"/>
          </a:p>
          <a:p>
            <a:pPr algn="r">
              <a:buNone/>
            </a:pPr>
            <a:r>
              <a:rPr lang="ru-RU" sz="1800" dirty="0" smtClean="0"/>
              <a:t>Разработали</a:t>
            </a:r>
            <a:r>
              <a:rPr lang="ru-RU" sz="1800" dirty="0" smtClean="0"/>
              <a:t>: </a:t>
            </a:r>
            <a:r>
              <a:rPr lang="ru-RU" sz="1800" dirty="0" smtClean="0"/>
              <a:t>Иванова </a:t>
            </a:r>
            <a:r>
              <a:rPr lang="ru-RU" sz="1800" dirty="0" smtClean="0"/>
              <a:t>Е.В</a:t>
            </a:r>
            <a:r>
              <a:rPr lang="ru-RU" sz="1800" dirty="0" smtClean="0"/>
              <a:t>., </a:t>
            </a:r>
            <a:r>
              <a:rPr lang="ru-RU" sz="1800" dirty="0" err="1" smtClean="0"/>
              <a:t>Коротина</a:t>
            </a:r>
            <a:r>
              <a:rPr lang="ru-RU" sz="1800" dirty="0" smtClean="0"/>
              <a:t> М.А.</a:t>
            </a:r>
            <a:endParaRPr lang="ru-RU" sz="1800" dirty="0"/>
          </a:p>
        </p:txBody>
      </p:sp>
      <p:pic>
        <p:nvPicPr>
          <p:cNvPr id="6" name="Рисунок 5" descr="Word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700808"/>
            <a:ext cx="4680520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Mus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980728"/>
            <a:ext cx="2376264" cy="12241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1008111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4.Музыкальный вопрос.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844824"/>
            <a:ext cx="6400800" cy="33367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Прослушайте отрывки музыкальных композиций  и назовите прилагательное, которое повторяется в каждой из 3 композиций. Назовите вторую букву в этом слове.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3" name="FOOL S GARDEN LEMON TRE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588224" y="5157192"/>
            <a:ext cx="1285884" cy="1285884"/>
          </a:xfrm>
          <a:prstGeom prst="rect">
            <a:avLst/>
          </a:prstGeom>
        </p:spPr>
      </p:pic>
      <p:pic>
        <p:nvPicPr>
          <p:cNvPr id="8" name="The Beatles Submarin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1043608" y="5229200"/>
            <a:ext cx="1143008" cy="1143008"/>
          </a:xfrm>
          <a:prstGeom prst="rect">
            <a:avLst/>
          </a:prstGeom>
        </p:spPr>
      </p:pic>
      <p:pic>
        <p:nvPicPr>
          <p:cNvPr id="10" name="Christie River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 cstate="print"/>
          <a:stretch>
            <a:fillRect/>
          </a:stretch>
        </p:blipFill>
        <p:spPr>
          <a:xfrm>
            <a:off x="3707904" y="5229200"/>
            <a:ext cx="1143008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95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79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534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5. Чтение.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04856" cy="460851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Прочитайте текст об известном английском писателе.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Напишите его имя и фамилию на английском языке. Назовите предпоследнюю букву в имени писателя и первую в его фамилии.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Ключевое слово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  </a:t>
            </a:r>
            <a:r>
              <a:rPr lang="en-US" sz="9600" b="1" i="1" dirty="0" smtClean="0">
                <a:solidFill>
                  <a:srgbClr val="0070C0"/>
                </a:solidFill>
              </a:rPr>
              <a:t>SEVERAL</a:t>
            </a:r>
            <a:endParaRPr lang="ru-RU" sz="96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786210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1.Видеовопрос.  </a:t>
            </a:r>
            <a:endParaRPr lang="ru-RU" sz="4000" dirty="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357192"/>
          </a:xfrm>
        </p:spPr>
        <p:txBody>
          <a:bodyPr>
            <a:normAutofit/>
          </a:bodyPr>
          <a:lstStyle/>
          <a:p>
            <a:r>
              <a:rPr lang="en-US" dirty="0" smtClean="0"/>
              <a:t>1.How many bridges are there in London? </a:t>
            </a:r>
            <a:endParaRPr lang="ru-RU" dirty="0" smtClean="0"/>
          </a:p>
          <a:p>
            <a:r>
              <a:rPr lang="en-US" dirty="0" smtClean="0"/>
              <a:t>2.How many million people is the population of London? </a:t>
            </a:r>
            <a:endParaRPr lang="ru-RU" dirty="0" smtClean="0"/>
          </a:p>
          <a:p>
            <a:r>
              <a:rPr lang="en-US" dirty="0" smtClean="0"/>
              <a:t>3.How many million tourists from abroad come to London every year? </a:t>
            </a:r>
            <a:endParaRPr lang="ru-RU" dirty="0" smtClean="0"/>
          </a:p>
          <a:p>
            <a:r>
              <a:rPr lang="en-US" dirty="0" smtClean="0"/>
              <a:t>4.How many floors are there in the Harrods store building? </a:t>
            </a:r>
            <a:endParaRPr lang="ru-RU" dirty="0" smtClean="0"/>
          </a:p>
          <a:p>
            <a:r>
              <a:rPr lang="en-US" dirty="0" smtClean="0"/>
              <a:t>5.How many London parks are mentioned in the video?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Лондон(1) (video-converter.com)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620688"/>
            <a:ext cx="8568952" cy="583264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Видеовопрос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786210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1.Видеовопрос.  </a:t>
            </a:r>
            <a:endParaRPr lang="ru-RU" sz="4000" dirty="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3571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4400" dirty="0" smtClean="0"/>
              <a:t>Суммируйте все полученные данные. Сложите единицы и десятки общей суммы.  Полученное число будет соответствовать порядковому номеру буквы в английском алфавите.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2. Викторина «Ложные друзья переводчика»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61662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Выберите правильный вариант перевода выделенного слова:</a:t>
            </a:r>
          </a:p>
          <a:p>
            <a:r>
              <a:rPr lang="en-US" sz="3800" dirty="0" smtClean="0"/>
              <a:t>I</a:t>
            </a:r>
            <a:r>
              <a:rPr lang="ru-RU" sz="3800" dirty="0" smtClean="0"/>
              <a:t>. </a:t>
            </a:r>
            <a:r>
              <a:rPr lang="en-US" sz="3800" dirty="0" smtClean="0"/>
              <a:t>He is a very </a:t>
            </a:r>
            <a:r>
              <a:rPr lang="en-US" sz="3800" b="1" dirty="0" smtClean="0"/>
              <a:t>intelligent</a:t>
            </a:r>
            <a:r>
              <a:rPr lang="en-US" sz="3800" dirty="0" smtClean="0"/>
              <a:t> student</a:t>
            </a:r>
            <a:r>
              <a:rPr lang="ru-RU" sz="3800" dirty="0" smtClean="0"/>
              <a:t>.</a:t>
            </a:r>
          </a:p>
          <a:p>
            <a:r>
              <a:rPr lang="en-US" sz="3800" dirty="0" smtClean="0"/>
              <a:t>1)   </a:t>
            </a:r>
            <a:r>
              <a:rPr lang="ru-RU" sz="3800" dirty="0" smtClean="0"/>
              <a:t>умный</a:t>
            </a:r>
            <a:r>
              <a:rPr lang="en-US" sz="3800" dirty="0" smtClean="0"/>
              <a:t>    2) </a:t>
            </a:r>
            <a:r>
              <a:rPr lang="ru-RU" sz="3800" dirty="0" smtClean="0"/>
              <a:t>добрый</a:t>
            </a:r>
            <a:r>
              <a:rPr lang="en-US" sz="3800" dirty="0" smtClean="0"/>
              <a:t>        3) </a:t>
            </a:r>
            <a:r>
              <a:rPr lang="ru-RU" sz="3800" dirty="0" smtClean="0"/>
              <a:t>интеллигентный</a:t>
            </a:r>
          </a:p>
          <a:p>
            <a:r>
              <a:rPr lang="en-US" sz="3800" dirty="0" smtClean="0"/>
              <a:t> </a:t>
            </a:r>
            <a:endParaRPr lang="ru-RU" sz="3800" dirty="0" smtClean="0"/>
          </a:p>
          <a:p>
            <a:r>
              <a:rPr lang="en-US" sz="3800" dirty="0" smtClean="0"/>
              <a:t>II. My mother bought some pink </a:t>
            </a:r>
            <a:r>
              <a:rPr lang="en-US" sz="3800" b="1" dirty="0" smtClean="0"/>
              <a:t>fabric.</a:t>
            </a:r>
            <a:endParaRPr lang="ru-RU" sz="3800" dirty="0" smtClean="0"/>
          </a:p>
          <a:p>
            <a:r>
              <a:rPr lang="en-US" sz="3800" dirty="0" smtClean="0"/>
              <a:t>1)     </a:t>
            </a:r>
            <a:r>
              <a:rPr lang="ru-RU" sz="3800" dirty="0" smtClean="0"/>
              <a:t>фабрика</a:t>
            </a:r>
            <a:r>
              <a:rPr lang="en-US" sz="3800" dirty="0" smtClean="0"/>
              <a:t>     2) </a:t>
            </a:r>
            <a:r>
              <a:rPr lang="ru-RU" sz="3800" dirty="0" smtClean="0"/>
              <a:t>ткань</a:t>
            </a:r>
            <a:r>
              <a:rPr lang="en-US" sz="3800" dirty="0" smtClean="0"/>
              <a:t>         3) </a:t>
            </a:r>
            <a:r>
              <a:rPr lang="ru-RU" sz="3800" dirty="0" smtClean="0"/>
              <a:t>лента</a:t>
            </a:r>
          </a:p>
          <a:p>
            <a:r>
              <a:rPr lang="en-US" sz="3800" dirty="0" smtClean="0"/>
              <a:t> </a:t>
            </a:r>
            <a:endParaRPr lang="ru-RU" sz="3800" dirty="0" smtClean="0"/>
          </a:p>
          <a:p>
            <a:r>
              <a:rPr lang="en-US" sz="3800" dirty="0" smtClean="0"/>
              <a:t>III. Every month I buy a new release of this </a:t>
            </a:r>
            <a:r>
              <a:rPr lang="en-US" sz="3800" b="1" dirty="0" smtClean="0"/>
              <a:t>magazine.</a:t>
            </a:r>
            <a:endParaRPr lang="ru-RU" sz="3800" dirty="0" smtClean="0"/>
          </a:p>
          <a:p>
            <a:r>
              <a:rPr lang="en-US" sz="3800" dirty="0" smtClean="0"/>
              <a:t>1)     </a:t>
            </a:r>
            <a:r>
              <a:rPr lang="ru-RU" sz="3800" dirty="0" smtClean="0"/>
              <a:t>журнал</a:t>
            </a:r>
            <a:r>
              <a:rPr lang="en-US" sz="3800" dirty="0" smtClean="0"/>
              <a:t>     2) </a:t>
            </a:r>
            <a:r>
              <a:rPr lang="ru-RU" sz="3800" dirty="0" smtClean="0"/>
              <a:t>магазин</a:t>
            </a:r>
            <a:r>
              <a:rPr lang="en-US" sz="3800" dirty="0" smtClean="0"/>
              <a:t>        3) </a:t>
            </a:r>
            <a:r>
              <a:rPr lang="ru-RU" sz="3800" dirty="0" smtClean="0"/>
              <a:t>газета</a:t>
            </a:r>
            <a:endParaRPr lang="en-US" sz="3800" dirty="0" smtClean="0"/>
          </a:p>
          <a:p>
            <a:endParaRPr lang="ru-RU" sz="3800" dirty="0" smtClean="0"/>
          </a:p>
          <a:p>
            <a:r>
              <a:rPr lang="en-US" sz="3800" dirty="0" smtClean="0"/>
              <a:t>IV. She has a fair </a:t>
            </a:r>
            <a:r>
              <a:rPr lang="en-US" sz="3800" b="1" dirty="0" smtClean="0"/>
              <a:t>complexion</a:t>
            </a:r>
            <a:r>
              <a:rPr lang="en-US" sz="3800" dirty="0" smtClean="0"/>
              <a:t> </a:t>
            </a:r>
          </a:p>
          <a:p>
            <a:r>
              <a:rPr lang="en-US" sz="3800" dirty="0" smtClean="0"/>
              <a:t>1)  </a:t>
            </a:r>
            <a:r>
              <a:rPr lang="ru-RU" sz="3800" dirty="0" smtClean="0"/>
              <a:t>комплекция</a:t>
            </a:r>
            <a:r>
              <a:rPr lang="en-US" sz="3800" dirty="0" smtClean="0"/>
              <a:t>    2) </a:t>
            </a:r>
            <a:r>
              <a:rPr lang="ru-RU" sz="3800" dirty="0" smtClean="0"/>
              <a:t>размер</a:t>
            </a:r>
            <a:r>
              <a:rPr lang="en-US" sz="3800" dirty="0" smtClean="0"/>
              <a:t> 3) </a:t>
            </a:r>
            <a:r>
              <a:rPr lang="ru-RU" sz="3800" dirty="0" smtClean="0"/>
              <a:t>цвет лица</a:t>
            </a:r>
            <a:r>
              <a:rPr lang="en-US" sz="3800" dirty="0" smtClean="0"/>
              <a:t>     </a:t>
            </a:r>
          </a:p>
          <a:p>
            <a:r>
              <a:rPr lang="en-US" sz="3800" dirty="0" smtClean="0"/>
              <a:t>  </a:t>
            </a:r>
            <a:endParaRPr lang="ru-RU" sz="3800" dirty="0" smtClean="0"/>
          </a:p>
          <a:p>
            <a:r>
              <a:rPr lang="en-US" sz="3800" dirty="0" smtClean="0"/>
              <a:t>V. He is a famous </a:t>
            </a:r>
            <a:r>
              <a:rPr lang="en-US" sz="3800" b="1" dirty="0" smtClean="0"/>
              <a:t>artist.</a:t>
            </a:r>
            <a:endParaRPr lang="ru-RU" sz="3800" dirty="0" smtClean="0"/>
          </a:p>
          <a:p>
            <a:r>
              <a:rPr lang="ru-RU" sz="3800" dirty="0" smtClean="0"/>
              <a:t>1)     артист     2) врач   3) художник 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2. Викторина «Ложные друзья переводчика»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Сложите номера правильных ответов и прибавьте цифру 8. Полученная цифра будет соответствовать порядковому номеру буквы в английском алфавите.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3.</a:t>
            </a:r>
            <a:r>
              <a:rPr lang="ru-RU" b="1" dirty="0" smtClean="0">
                <a:solidFill>
                  <a:srgbClr val="0070C0"/>
                </a:solidFill>
              </a:rPr>
              <a:t> Перевод идиом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dirty="0" smtClean="0"/>
              <a:t>Что такое идиома?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3.</a:t>
            </a:r>
            <a:r>
              <a:rPr lang="ru-RU" b="1" dirty="0" smtClean="0">
                <a:solidFill>
                  <a:srgbClr val="0070C0"/>
                </a:solidFill>
              </a:rPr>
              <a:t> Перевод идиом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ИДИОМА. (от греч. </a:t>
            </a:r>
            <a:r>
              <a:rPr lang="ru-RU" dirty="0" err="1" smtClean="0"/>
              <a:t>idioma</a:t>
            </a:r>
            <a:r>
              <a:rPr lang="ru-RU" dirty="0" smtClean="0"/>
              <a:t> особенность, своеобразие) устойчивое выражение (оборот речи), значение которого не определяется отдельными значениями входящих в него слов. значение выражения «спустя рукава» не связано со значениями отдельных слов «спустить» и «рукава». Оборот речи, присущий только данному языку и не переводимый на другие языки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3.</a:t>
            </a:r>
            <a:r>
              <a:rPr lang="ru-RU" b="1" dirty="0" smtClean="0">
                <a:solidFill>
                  <a:srgbClr val="0070C0"/>
                </a:solidFill>
              </a:rPr>
              <a:t> Перевод идиом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Переведите следующие идиомы: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en-US" sz="3900" b="1" i="1" dirty="0" smtClean="0"/>
              <a:t>1.It’s not my cup of tea.</a:t>
            </a:r>
            <a:endParaRPr lang="ru-RU" sz="3900" b="1" i="1" dirty="0" smtClean="0"/>
          </a:p>
          <a:p>
            <a:r>
              <a:rPr lang="en-US" sz="3900" b="1" i="1" dirty="0" smtClean="0"/>
              <a:t>2.To be in a pickle.</a:t>
            </a:r>
            <a:endParaRPr lang="ru-RU" sz="3900" b="1" i="1" dirty="0" smtClean="0"/>
          </a:p>
          <a:p>
            <a:r>
              <a:rPr lang="en-US" sz="3900" b="1" i="1" dirty="0" smtClean="0"/>
              <a:t>3.Bob’s your uncle.</a:t>
            </a:r>
            <a:endParaRPr lang="ru-RU" sz="3900" b="1" i="1" dirty="0" smtClean="0"/>
          </a:p>
          <a:p>
            <a:r>
              <a:rPr lang="en-US" sz="3900" b="1" i="1" dirty="0" smtClean="0"/>
              <a:t>4.Take it with a pinch of salt.   </a:t>
            </a:r>
            <a:endParaRPr lang="ru-RU" sz="3900" b="1" i="1" dirty="0" smtClean="0"/>
          </a:p>
          <a:p>
            <a:r>
              <a:rPr lang="en-US" sz="3900" b="1" i="1" dirty="0" smtClean="0"/>
              <a:t>5.To have egg on your face.</a:t>
            </a:r>
            <a:endParaRPr lang="ru-RU" sz="3900" b="1" i="1" dirty="0" smtClean="0"/>
          </a:p>
          <a:p>
            <a:pPr algn="just"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rgbClr val="0070C0"/>
                </a:solidFill>
              </a:rPr>
              <a:t>Какой из них соответствует перевод </a:t>
            </a: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b="1" dirty="0" smtClean="0">
                <a:solidFill>
                  <a:srgbClr val="0070C0"/>
                </a:solidFill>
              </a:rPr>
              <a:t>отнестись к чему-либо с подозрением, скептически»</a:t>
            </a:r>
            <a:r>
              <a:rPr lang="ru-RU" dirty="0" smtClean="0">
                <a:solidFill>
                  <a:srgbClr val="0070C0"/>
                </a:solidFill>
              </a:rPr>
              <a:t>. Сосчитайте количество букв в этой идиоме, полученная цифра будет соответствовать порядковому номеру буквы в английском алфавите.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312</Words>
  <Application>Microsoft Office PowerPoint</Application>
  <PresentationFormat>Экран (4:3)</PresentationFormat>
  <Paragraphs>66</Paragraphs>
  <Slides>12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Квест «Трудности перевода»</vt:lpstr>
      <vt:lpstr>1.Видеовопрос.  </vt:lpstr>
      <vt:lpstr>Видеовопрос.</vt:lpstr>
      <vt:lpstr>1.Видеовопрос.  </vt:lpstr>
      <vt:lpstr>2. Викторина «Ложные друзья переводчика» </vt:lpstr>
      <vt:lpstr>2. Викторина «Ложные друзья переводчика» </vt:lpstr>
      <vt:lpstr>3. Перевод идиом</vt:lpstr>
      <vt:lpstr>3. Перевод идиом</vt:lpstr>
      <vt:lpstr>3. Перевод идиом </vt:lpstr>
      <vt:lpstr> 4.Музыкальный вопрос.</vt:lpstr>
      <vt:lpstr>5. Чтение.  </vt:lpstr>
      <vt:lpstr>Ключевое слово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</dc:title>
  <dc:creator>Я</dc:creator>
  <cp:lastModifiedBy>Я</cp:lastModifiedBy>
  <cp:revision>40</cp:revision>
  <dcterms:created xsi:type="dcterms:W3CDTF">2025-03-17T17:27:35Z</dcterms:created>
  <dcterms:modified xsi:type="dcterms:W3CDTF">2025-04-01T17:06:51Z</dcterms:modified>
</cp:coreProperties>
</file>