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3" r:id="rId6"/>
    <p:sldId id="259" r:id="rId7"/>
    <p:sldId id="264" r:id="rId8"/>
    <p:sldId id="260" r:id="rId9"/>
    <p:sldId id="265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5436"/>
    <a:srgbClr val="496D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4C748-BCF7-4271-BDA6-BB8ED229CFA6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57833-FF60-4DEB-82AF-56674409EF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ÐÐ°ÑÑÐ¸Ð½ÐºÐ¸ Ð¿Ð¾ Ð·Ð°Ð¿ÑÐ¾ÑÑ ÑÐ¾Ð½ Ð´Ð»Ñ Ð¿ÑÐµÐ·ÐµÐ½ÑÐ°ÑÐ¸Ð¸ ÑÐºÐ¾Ð»ÑÐ½Ð°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07154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Быстрее! Дружнее! </a:t>
            </a:r>
            <a:endParaRPr lang="en-US" sz="72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Смелее</a:t>
            </a:r>
            <a:r>
              <a:rPr lang="en-US" sz="7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!</a:t>
            </a:r>
            <a:endParaRPr lang="ru-RU" sz="7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 l="3125" t="3125" r="3125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714488"/>
            <a:ext cx="807249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Спасибо</a:t>
            </a:r>
          </a:p>
          <a:p>
            <a:pPr algn="ctr"/>
            <a:r>
              <a:rPr lang="ru-RU" sz="11500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з</a:t>
            </a:r>
            <a:r>
              <a:rPr lang="ru-RU" sz="115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а работу</a:t>
            </a:r>
            <a:endParaRPr lang="ru-RU" sz="115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24" name="Picture 4" descr="ÐÐ°ÑÑÐ¸Ð½ÐºÐ¸ Ð¿Ð¾ Ð·Ð°Ð¿ÑÐ¾ÑÑ ÑÐ°ÑÐ¸ÐºÐ¸ Ð²Ð¾Ð·Ð´ÑÑÐ½ÑÐµ Ð½Ð° Ð¿ÑÐ¾Ð·ÑÐ°ÑÐ½Ð¾Ð¼ ÑÐ¾Ð½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1716965" cy="3000396"/>
          </a:xfrm>
          <a:prstGeom prst="rect">
            <a:avLst/>
          </a:prstGeom>
          <a:noFill/>
        </p:spPr>
      </p:pic>
      <p:pic>
        <p:nvPicPr>
          <p:cNvPr id="30726" name="Picture 6" descr="ÐÐ°ÑÑÐ¸Ð½ÐºÐ¸ Ð¿Ð¾ Ð·Ð°Ð¿ÑÐ¾ÑÑ ÑÐ°ÑÐ¸ÐºÐ¸ Ð²Ð¾Ð·Ð´ÑÑÐ½ÑÐµ Ð½Ð° Ð¿ÑÐ¾Ð·ÑÐ°ÑÐ½Ð¾Ð¼ ÑÐ¾Ð½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571480"/>
            <a:ext cx="1333086" cy="2329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¿ÑÐµÐ·ÐµÐ½ÑÐ°ÑÐ¸Ð¸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71538" y="2214554"/>
          <a:ext cx="7215238" cy="235745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607142"/>
                <a:gridCol w="3608096"/>
              </a:tblGrid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omic Sans MS" pitchFamily="66" charset="0"/>
                        </a:rPr>
                        <a:t>Оценка «5»</a:t>
                      </a:r>
                      <a:endParaRPr lang="ru-RU" sz="3200" b="1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omic Sans MS" pitchFamily="66" charset="0"/>
                        </a:rPr>
                        <a:t>17-20 баллов</a:t>
                      </a:r>
                      <a:endParaRPr lang="ru-RU" sz="3200" b="1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omic Sans MS" pitchFamily="66" charset="0"/>
                        </a:rPr>
                        <a:t>Оценка «4»</a:t>
                      </a:r>
                      <a:endParaRPr lang="ru-RU" sz="3200" b="1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omic Sans MS" pitchFamily="66" charset="0"/>
                        </a:rPr>
                        <a:t>11-16 баллов</a:t>
                      </a:r>
                      <a:endParaRPr lang="ru-RU" sz="3200" b="1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Comic Sans MS" pitchFamily="66" charset="0"/>
                        </a:rPr>
                        <a:t>Оценка «3»</a:t>
                      </a:r>
                      <a:endParaRPr lang="ru-RU" sz="3200" b="1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Comic Sans MS" pitchFamily="66" charset="0"/>
                        </a:rPr>
                        <a:t>5- 10 баллов</a:t>
                      </a:r>
                      <a:endParaRPr lang="ru-RU" sz="3200" b="1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85" y="0"/>
            <a:ext cx="9145385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2643182"/>
            <a:ext cx="670087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Станция </a:t>
            </a:r>
            <a:endParaRPr lang="en-US" sz="6000" b="1" dirty="0" smtClean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6000" b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«</a:t>
            </a:r>
            <a:r>
              <a:rPr lang="ru-RU" sz="6000" b="1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Компьютерная»</a:t>
            </a:r>
            <a:endParaRPr lang="ru-RU" sz="6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58857">
            <a:off x="4324147" y="1093153"/>
            <a:ext cx="13906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93036">
            <a:off x="910263" y="4879599"/>
            <a:ext cx="1206295" cy="108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34032">
            <a:off x="6142423" y="4445381"/>
            <a:ext cx="1233493" cy="137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02" t="12617"/>
          <a:stretch>
            <a:fillRect/>
          </a:stretch>
        </p:blipFill>
        <p:spPr bwMode="auto">
          <a:xfrm rot="19274995">
            <a:off x="1305909" y="1999607"/>
            <a:ext cx="1297342" cy="1061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5385" cy="68579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71604" y="2714620"/>
            <a:ext cx="631775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Станция </a:t>
            </a:r>
            <a:endParaRPr lang="en-US" sz="60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6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6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Программная»</a:t>
            </a:r>
            <a:endParaRPr lang="ru-RU" sz="60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Ð°ÑÑÐ¸Ð½ÐºÐ¸ Ð¿Ð¾ Ð·Ð°Ð¿ÑÐ¾ÑÑ ÑÐ¾Ð½ Ð¿ÑÐµÐ·ÐµÐ½ÑÐ°ÑÐ¸Ð¸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58272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Comic Sans MS" pitchFamily="66" charset="0"/>
              </a:rPr>
              <a:t>Пример заполнения таблицы</a:t>
            </a:r>
            <a:endParaRPr lang="ru-RU" sz="4800" b="1" dirty="0"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4" y="2643182"/>
          <a:ext cx="7072363" cy="190614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356831"/>
                <a:gridCol w="2357766"/>
                <a:gridCol w="2357766"/>
              </a:tblGrid>
              <a:tr h="9530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omic Sans MS" pitchFamily="66" charset="0"/>
                        </a:rPr>
                        <a:t>А</a:t>
                      </a:r>
                      <a:endParaRPr lang="ru-RU" sz="36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omic Sans MS" pitchFamily="66" charset="0"/>
                        </a:rPr>
                        <a:t>Б</a:t>
                      </a:r>
                      <a:endParaRPr lang="ru-RU" sz="36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omic Sans MS" pitchFamily="66" charset="0"/>
                        </a:rPr>
                        <a:t>В</a:t>
                      </a:r>
                      <a:endParaRPr lang="ru-RU" sz="36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30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omic Sans MS" pitchFamily="66" charset="0"/>
                        </a:rPr>
                        <a:t>3</a:t>
                      </a:r>
                      <a:endParaRPr lang="ru-RU" sz="360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>
                          <a:latin typeface="Comic Sans MS" pitchFamily="66" charset="0"/>
                        </a:rPr>
                        <a:t>1</a:t>
                      </a:r>
                      <a:endParaRPr lang="ru-RU" sz="360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Comic Sans MS" pitchFamily="66" charset="0"/>
                        </a:rPr>
                        <a:t>2</a:t>
                      </a:r>
                      <a:endParaRPr lang="ru-RU" sz="3600" dirty="0"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85" y="0"/>
            <a:ext cx="9145385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2357430"/>
            <a:ext cx="635798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Станция </a:t>
            </a:r>
            <a:endParaRPr lang="en-US" sz="66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6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6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Файловая»</a:t>
            </a:r>
            <a:endParaRPr lang="ru-RU" sz="66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Ð°ÑÑÐ¸Ð½ÐºÐ¸ Ð¿Ð¾ Ð·Ð°Ð¿ÑÐ¾ÑÑ ÑÐ¾Ð½ Ð¿ÑÐµÐ·ÐµÐ½ÑÐ°ÑÐ¸Ð¸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itchFamily="66" charset="0"/>
              </a:rPr>
              <a:t>Например, расширение текстового файла – </a:t>
            </a:r>
            <a:r>
              <a:rPr lang="en-US" dirty="0" smtClean="0">
                <a:latin typeface="Comic Sans MS" pitchFamily="66" charset="0"/>
              </a:rPr>
              <a:t>txt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928802"/>
            <a:ext cx="4531929" cy="346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85" y="0"/>
            <a:ext cx="9145385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2500306"/>
            <a:ext cx="6929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Станция «Интерфейсная»</a:t>
            </a:r>
            <a:endParaRPr lang="ru-RU" sz="6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ÐÐ°ÑÑÐ¸Ð½ÐºÐ¸ Ð¿Ð¾ Ð·Ð°Ð¿ÑÐ¾ÑÑ ÑÐ¾Ð½ Ð¿ÑÐµÐ·ÐµÐ½ÑÐ°ÑÐ¸Ð¸ ÑÐºÐ¾Ð»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Закрашенная клетка        , обозначает пробел между словами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500306"/>
            <a:ext cx="7572428" cy="133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 l="13043" t="30201" b="18121"/>
          <a:stretch>
            <a:fillRect/>
          </a:stretch>
        </p:blipFill>
        <p:spPr bwMode="auto">
          <a:xfrm>
            <a:off x="5148064" y="500042"/>
            <a:ext cx="609604" cy="53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89</TotalTime>
  <Words>67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заполнения таблицы</vt:lpstr>
      <vt:lpstr>Презентация PowerPoint</vt:lpstr>
      <vt:lpstr>Например, расширение текстового файла – txt </vt:lpstr>
      <vt:lpstr>Презентация PowerPoint</vt:lpstr>
      <vt:lpstr>Закрашенная клетка        , обозначает пробел между словами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Масукиро Косаями</dc:creator>
  <cp:lastModifiedBy>Ольга</cp:lastModifiedBy>
  <cp:revision>3</cp:revision>
  <dcterms:created xsi:type="dcterms:W3CDTF">2019-04-07T17:15:17Z</dcterms:created>
  <dcterms:modified xsi:type="dcterms:W3CDTF">2019-04-08T02:54:10Z</dcterms:modified>
</cp:coreProperties>
</file>