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2968AD-A39B-4C5D-9B50-C5471802BA21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9411E-45D6-4408-8F12-93A8D680E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2968AD-A39B-4C5D-9B50-C5471802BA21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9411E-45D6-4408-8F12-93A8D680E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2968AD-A39B-4C5D-9B50-C5471802BA21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9411E-45D6-4408-8F12-93A8D680E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2968AD-A39B-4C5D-9B50-C5471802BA21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9411E-45D6-4408-8F12-93A8D680E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2968AD-A39B-4C5D-9B50-C5471802BA21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9411E-45D6-4408-8F12-93A8D680E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2968AD-A39B-4C5D-9B50-C5471802BA21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9411E-45D6-4408-8F12-93A8D680E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2968AD-A39B-4C5D-9B50-C5471802BA21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9411E-45D6-4408-8F12-93A8D680E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2968AD-A39B-4C5D-9B50-C5471802BA21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9411E-45D6-4408-8F12-93A8D680E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2968AD-A39B-4C5D-9B50-C5471802BA21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9411E-45D6-4408-8F12-93A8D680E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2968AD-A39B-4C5D-9B50-C5471802BA21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9411E-45D6-4408-8F12-93A8D680E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2968AD-A39B-4C5D-9B50-C5471802BA21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9411E-45D6-4408-8F12-93A8D680E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D2968AD-A39B-4C5D-9B50-C5471802BA21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C39411E-45D6-4408-8F12-93A8D680E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7931224" cy="521744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You should pay full fare on most public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transport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at age 8.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You can get married at age 14.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You can vote in local and national elections at age 18.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You can buy alcohol or cigarettes at age 16.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5) You can't get a full-time job at age 14.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6) You must join the army at age 16.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Age </a:t>
            </a:r>
            <a:r>
              <a:rPr lang="en-US" b="1" u="sng" dirty="0">
                <a:latin typeface="Times New Roman" pitchFamily="18" charset="0"/>
                <a:cs typeface="Times New Roman" pitchFamily="18" charset="0"/>
              </a:rPr>
              <a:t>limits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>
                <a:latin typeface="Times New Roman" pitchFamily="18" charset="0"/>
                <a:cs typeface="Times New Roman" pitchFamily="18" charset="0"/>
              </a:rPr>
            </a:b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aims of the lesson:</a:t>
            </a:r>
          </a:p>
          <a:p>
            <a:pPr marL="514350" indent="-514350"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1) Learn people’s opinion.</a:t>
            </a:r>
          </a:p>
          <a:p>
            <a:pPr marL="514350" indent="-514350"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2) Learn how to disagree with information.</a:t>
            </a:r>
          </a:p>
          <a:p>
            <a:pPr marL="514350" indent="-514350"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3) Discuss the topic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in groups.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Age for marriage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Voting age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Age limit for tattoos and piercing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Job age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Age limit for drinking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Age to join the army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Age for driving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limits do you disagree with?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age 8 child should pay full fare on most public transport.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age 14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teenagers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must apply for your own passport.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age 18 boys have to join the army.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4. 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age 18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young people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can buy alcohol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5. At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age 16 teens can make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tatoos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piercing.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585858"/>
      </a:dk1>
      <a:lt1>
        <a:sysClr val="window" lastClr="FCFCFC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</TotalTime>
  <Words>198</Words>
  <Application>Microsoft Office PowerPoint</Application>
  <PresentationFormat>Экран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Слайд 1</vt:lpstr>
      <vt:lpstr> Age limits </vt:lpstr>
      <vt:lpstr>Слайд 3</vt:lpstr>
      <vt:lpstr>Which limits do you disagree with?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</cp:revision>
  <dcterms:created xsi:type="dcterms:W3CDTF">2021-01-16T13:18:51Z</dcterms:created>
  <dcterms:modified xsi:type="dcterms:W3CDTF">2021-01-18T13:10:00Z</dcterms:modified>
</cp:coreProperties>
</file>