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69" r:id="rId4"/>
    <p:sldId id="267" r:id="rId5"/>
    <p:sldId id="257" r:id="rId6"/>
    <p:sldId id="262" r:id="rId7"/>
    <p:sldId id="277" r:id="rId8"/>
    <p:sldId id="260" r:id="rId9"/>
    <p:sldId id="278" r:id="rId10"/>
    <p:sldId id="264" r:id="rId11"/>
    <p:sldId id="259" r:id="rId12"/>
    <p:sldId id="263" r:id="rId13"/>
    <p:sldId id="265" r:id="rId14"/>
    <p:sldId id="266" r:id="rId15"/>
    <p:sldId id="268" r:id="rId16"/>
    <p:sldId id="258" r:id="rId17"/>
    <p:sldId id="261" r:id="rId18"/>
    <p:sldId id="270" r:id="rId19"/>
    <p:sldId id="271" r:id="rId20"/>
    <p:sldId id="272" r:id="rId21"/>
    <p:sldId id="273" r:id="rId22"/>
    <p:sldId id="274" r:id="rId23"/>
    <p:sldId id="275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34" autoAdjust="0"/>
  </p:normalViewPr>
  <p:slideViewPr>
    <p:cSldViewPr snapToGrid="0">
      <p:cViewPr varScale="1">
        <p:scale>
          <a:sx n="88" d="100"/>
          <a:sy n="88" d="100"/>
        </p:scale>
        <p:origin x="46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5ED55-0446-4F1C-8A4A-DCDF31032B13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A916F-CBAD-40EF-801D-2F154EC1F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41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5ED55-0446-4F1C-8A4A-DCDF31032B13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A916F-CBAD-40EF-801D-2F154EC1F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362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5ED55-0446-4F1C-8A4A-DCDF31032B13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A916F-CBAD-40EF-801D-2F154EC1F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631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5ED55-0446-4F1C-8A4A-DCDF31032B13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A916F-CBAD-40EF-801D-2F154EC1F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819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5ED55-0446-4F1C-8A4A-DCDF31032B13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A916F-CBAD-40EF-801D-2F154EC1F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026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5ED55-0446-4F1C-8A4A-DCDF31032B13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A916F-CBAD-40EF-801D-2F154EC1F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104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5ED55-0446-4F1C-8A4A-DCDF31032B13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A916F-CBAD-40EF-801D-2F154EC1F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298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5ED55-0446-4F1C-8A4A-DCDF31032B13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A916F-CBAD-40EF-801D-2F154EC1F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326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5ED55-0446-4F1C-8A4A-DCDF31032B13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A916F-CBAD-40EF-801D-2F154EC1F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612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5ED55-0446-4F1C-8A4A-DCDF31032B13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A916F-CBAD-40EF-801D-2F154EC1F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906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5ED55-0446-4F1C-8A4A-DCDF31032B13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A916F-CBAD-40EF-801D-2F154EC1F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641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5ED55-0446-4F1C-8A4A-DCDF31032B13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A916F-CBAD-40EF-801D-2F154EC1F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537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04736" y="28504"/>
            <a:ext cx="9144000" cy="1839567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проект. От теории к практике 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 flipV="1">
            <a:off x="6978316" y="4872790"/>
            <a:ext cx="280736" cy="180474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590" y="1997241"/>
            <a:ext cx="5839326" cy="4379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08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Лексическая грамотность. Паронимы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11705"/>
            <a:ext cx="10515600" cy="4765258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Кузенева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сения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55420"/>
            <a:ext cx="5057608" cy="37932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37301" t="24178" r="36314" b="15954"/>
          <a:stretch/>
        </p:blipFill>
        <p:spPr>
          <a:xfrm>
            <a:off x="7251032" y="1797468"/>
            <a:ext cx="3433010" cy="4379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27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7209" y="0"/>
            <a:ext cx="6136105" cy="842210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ученого совета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1353800" y="6247805"/>
            <a:ext cx="46038" cy="3452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126" y="834312"/>
            <a:ext cx="3777915" cy="283343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683" y="783177"/>
            <a:ext cx="3914273" cy="288457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126" y="3777916"/>
            <a:ext cx="3799721" cy="292009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683" y="3889255"/>
            <a:ext cx="4276294" cy="2808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26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7864" y="0"/>
            <a:ext cx="10515600" cy="1325563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ВТОРОЙ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8547" y="930442"/>
            <a:ext cx="11145253" cy="5246521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Репетиция инсценировки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печатных материалов для папок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презентации к защите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над паспортом проекта</a:t>
            </a:r>
          </a:p>
          <a:p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82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2145632" cy="42027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Лев Жарков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579" y="2408906"/>
            <a:ext cx="4716379" cy="35372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80832"/>
            <a:ext cx="4753810" cy="3565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51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Репетиция 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Сценарист и режиссер </a:t>
            </a: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Ксения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узенева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679" y="2266814"/>
            <a:ext cx="3910149" cy="391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4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презентации для защиты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0126" y="1690688"/>
            <a:ext cx="10515600" cy="4550443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Доминика Свердлова и </a:t>
            </a: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Алина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Брюхова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931" y="1807633"/>
            <a:ext cx="4316551" cy="4316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5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фото работы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48" y="1690688"/>
            <a:ext cx="5330745" cy="3998059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3222998" y="5688747"/>
            <a:ext cx="463550" cy="347663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945" y="1690688"/>
            <a:ext cx="5330745" cy="3998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91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3432" y="-235132"/>
            <a:ext cx="5630778" cy="1579494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ТРЕТИЙ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Репетиция.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проекта.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защита проекта клипарт 48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703" y="1660161"/>
            <a:ext cx="6460445" cy="4387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33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Планы на будущее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Доработать карточки в формате лото по темам: </a:t>
            </a: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«Фразеология» (в рамках курса в мире фразеологизмов), «Толковый словарь» (по материалам Толкового словаря в учебнике русского языка за 7 класс)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Транслировать свой практический опыт для других параллелей (тренажеры, лото «Паронимы», литературное лото)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Изучить, освоить и применить за курс 8 класса интересные и продуктивные формы работы на уроках в области «Русский язык </a:t>
            </a:r>
            <a:r>
              <a:rPr lang="ru-RU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литература»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513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Пнг Русский язык 29 фото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371" y="1785895"/>
            <a:ext cx="6143222" cy="452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02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проекта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создать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задания по отдельным (сложным) темам в области «Русский язык и литература» за курс 7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Задачи-</a:t>
            </a: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выбрать сложные темы из области «Русский язык и литература»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продумать систему тренировочных заданий и осуществить их создание в виде продукта (тренажер, лото)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-сделать сценарий защиты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овладеть инструментами программы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PP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(презентации)</a:t>
            </a:r>
          </a:p>
        </p:txBody>
      </p:sp>
    </p:spTree>
    <p:extLst>
      <p:ext uri="{BB962C8B-B14F-4D97-AF65-F5344CB8AC3E}">
        <p14:creationId xmlns:p14="http://schemas.microsoft.com/office/powerpoint/2010/main" val="95606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7181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8410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7147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108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нашего проекта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Практико-ориентированный</a:t>
            </a:r>
          </a:p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Предмет/область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язык и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Учебники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русского языка и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литературы.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Формат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орфографического и литературного лото, орфографических, лексических тренажеров, применяемых преподавателями русского языка и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</a:t>
            </a:r>
            <a:endParaRPr lang="ru-RU" sz="20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</a:rPr>
              <a:t>Формат орфографического и литературного лото, орфографических, лексических тренажеров, применяемых преподавателями русского языка и литературы на уроках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 проектной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Папки с тренажерами по орфографии и орфоэпии, лото «Паронимы», литературное лото по литературе за курс 7-го класса</a:t>
            </a: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Данный проектный продукт необходим на уроках русского языка и литературы за курс 7-го класса. Продукт может быть использован педагогами и учащимися на уроках в 7-11 классах для закрепления орфографических навыков, знания лексических норм, знаний в сфере литературоведения, а также при подготовке к ВПР, ОГЭ, ЕГЭ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7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2326" y="220746"/>
            <a:ext cx="4507345" cy="1325563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работы</a:t>
            </a:r>
            <a:r>
              <a:rPr lang="ru-RU" b="1" i="1" dirty="0" smtClean="0">
                <a:solidFill>
                  <a:srgbClr val="FF0000"/>
                </a:solidFill>
              </a:rPr>
              <a:t>.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25287" y="1783586"/>
            <a:ext cx="3560373" cy="41883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88" y="1748153"/>
            <a:ext cx="5678905" cy="425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05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790" y="0"/>
            <a:ext cx="10515600" cy="938462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роли</a:t>
            </a:r>
            <a:r>
              <a:rPr lang="ru-RU" b="1" i="1" dirty="0" smtClean="0">
                <a:solidFill>
                  <a:srgbClr val="FF0000"/>
                </a:solidFill>
              </a:rPr>
              <a:t>.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38462"/>
            <a:ext cx="10515600" cy="5919537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аталья Вантеева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Помощник руководителя и сценарист-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Ксения Кузенева 10 Б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Летописец-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ария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учер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Фотограф-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Лев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арков 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Журналисты-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ария Романова, Лилия Тапхарова.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Типография-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 Болтнев, Александр Мякишев.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Артисты-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Варвара Гаврилова, Кира Спешилова,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оман Воронин, Лилия Тапхарова 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Массовка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Вадим Чашин, Ирина Лазарева, Божена Тидеман.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Ученый совет-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Алиса Долгих, Анастасия Серебрянникова, Доминика Свердлова, Алина Брюхова, Тимофей Казаков, Даниил Двинский, Федор Ведреш, Илья Черняев, Александр Новиков.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95543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8020" y="1"/>
            <a:ext cx="7535779" cy="882315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ПЕРВЫЙ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1053" y="689812"/>
            <a:ext cx="11341768" cy="5309936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ролей и выдача заданий, мотивационный момент. Мотивация. Практическая польза материалов.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заданий и работы.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Выполнены тренажёры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орфографии, орфоэпии, лото «Паронимы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(работа по самопроверке по учебникам русского языка 7 класс).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Опросы по жанрам литературы и изобразительным средствам, орфоэпическим нормам и орфографии.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Съемка процесса проекта.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заданием (разработка, осмысление)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созданию карточек лото по литературе (черновик).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Доработка окончательных заданий для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лото (обсуждение, корректировка определений в литературоведческом словаре учебника 7 класс).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86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типографии 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688"/>
            <a:ext cx="4937355" cy="36994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294" y="1690689"/>
            <a:ext cx="4940969" cy="370572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94611" y="5678904"/>
            <a:ext cx="79729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 Болтнев и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лександр Мякишев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9766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3263" y="128337"/>
            <a:ext cx="10515600" cy="866273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Грамотное общение. Орфоэпия.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48463" y="1259305"/>
            <a:ext cx="7299158" cy="38501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Свердлова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оминика и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рюхова Алина.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7" t="13552" r="14502" b="5564"/>
          <a:stretch/>
        </p:blipFill>
        <p:spPr>
          <a:xfrm>
            <a:off x="5005137" y="1788695"/>
            <a:ext cx="6252992" cy="43875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551" y="1259305"/>
            <a:ext cx="3594407" cy="491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56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Грамотное общение. Словарные слова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Алиса Долгих и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настасия Серебрянникова.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415090"/>
            <a:ext cx="5015830" cy="37618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9000" t="23082" r="35755" b="14419"/>
          <a:stretch/>
        </p:blipFill>
        <p:spPr>
          <a:xfrm>
            <a:off x="838200" y="2605403"/>
            <a:ext cx="3140242" cy="382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74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</TotalTime>
  <Words>560</Words>
  <Application>Microsoft Office PowerPoint</Application>
  <PresentationFormat>Широкоэкранный</PresentationFormat>
  <Paragraphs>70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Wingdings</vt:lpstr>
      <vt:lpstr>Тема Office</vt:lpstr>
      <vt:lpstr>Наш проект. От теории к практике </vt:lpstr>
      <vt:lpstr>Цели и задачи проекта</vt:lpstr>
      <vt:lpstr> Особенности нашего проекта</vt:lpstr>
      <vt:lpstr>Начало работы.</vt:lpstr>
      <vt:lpstr>Наши роли.</vt:lpstr>
      <vt:lpstr>ДЕНЬ ПЕРВЫЙ</vt:lpstr>
      <vt:lpstr>Работа типографии </vt:lpstr>
      <vt:lpstr>Грамотное общение. Орфоэпия.</vt:lpstr>
      <vt:lpstr>Грамотное общение. Словарные слова</vt:lpstr>
      <vt:lpstr>Лексическая грамотность. Паронимы</vt:lpstr>
      <vt:lpstr>Работа ученого совета</vt:lpstr>
      <vt:lpstr>ДЕНЬ ВТОРОЙ</vt:lpstr>
      <vt:lpstr>Фотограф</vt:lpstr>
      <vt:lpstr>Репетиция </vt:lpstr>
      <vt:lpstr>Подготовка презентации для защиты</vt:lpstr>
      <vt:lpstr>Наши фото работы </vt:lpstr>
      <vt:lpstr>ДЕНЬ ТРЕТИЙ</vt:lpstr>
      <vt:lpstr>Планы на будущее</vt:lpstr>
      <vt:lpstr>Спасибо за внимание!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 проект. От теории к практике.</dc:title>
  <dc:creator>Admin</dc:creator>
  <cp:lastModifiedBy>вантеева наталья</cp:lastModifiedBy>
  <cp:revision>49</cp:revision>
  <dcterms:created xsi:type="dcterms:W3CDTF">2026-02-18T07:31:45Z</dcterms:created>
  <dcterms:modified xsi:type="dcterms:W3CDTF">2026-02-19T11:40:40Z</dcterms:modified>
</cp:coreProperties>
</file>