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32AF92BF-0A95-4C66-893B-B95525EF0DEC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FF5A21AB-F1E6-4CAF-AF04-B4D6FCA159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92BF-0A95-4C66-893B-B95525EF0DEC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1AB-F1E6-4CAF-AF04-B4D6FCA159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92BF-0A95-4C66-893B-B95525EF0DEC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1AB-F1E6-4CAF-AF04-B4D6FCA159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92BF-0A95-4C66-893B-B95525EF0DEC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1AB-F1E6-4CAF-AF04-B4D6FCA159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92BF-0A95-4C66-893B-B95525EF0DEC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1AB-F1E6-4CAF-AF04-B4D6FCA159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92BF-0A95-4C66-893B-B95525EF0DEC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1AB-F1E6-4CAF-AF04-B4D6FCA1590D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92BF-0A95-4C66-893B-B95525EF0DEC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1AB-F1E6-4CAF-AF04-B4D6FCA1590D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92BF-0A95-4C66-893B-B95525EF0DEC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1AB-F1E6-4CAF-AF04-B4D6FCA159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AF92BF-0A95-4C66-893B-B95525EF0DEC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5A21AB-F1E6-4CAF-AF04-B4D6FCA159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32AF92BF-0A95-4C66-893B-B95525EF0DEC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FF5A21AB-F1E6-4CAF-AF04-B4D6FCA159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32AF92BF-0A95-4C66-893B-B95525EF0DEC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FF5A21AB-F1E6-4CAF-AF04-B4D6FCA1590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2AF92BF-0A95-4C66-893B-B95525EF0DEC}" type="datetimeFigureOut">
              <a:rPr lang="ru-RU" smtClean="0"/>
              <a:t>20.11.2017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FF5A21AB-F1E6-4CAF-AF04-B4D6FCA1590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Древо жизни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9259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95023" y="116633"/>
            <a:ext cx="6965245" cy="1008112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Древо жизни</a:t>
            </a:r>
            <a:endParaRPr lang="ru-RU" sz="36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9118" y="1052736"/>
            <a:ext cx="4586355" cy="5184576"/>
          </a:xfrm>
        </p:spPr>
      </p:pic>
    </p:spTree>
    <p:extLst>
      <p:ext uri="{BB962C8B-B14F-4D97-AF65-F5344CB8AC3E}">
        <p14:creationId xmlns:p14="http://schemas.microsoft.com/office/powerpoint/2010/main" val="2539265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3040" y="1484784"/>
            <a:ext cx="6196405" cy="4238285"/>
          </a:xfrm>
        </p:spPr>
        <p:txBody>
          <a:bodyPr>
            <a:normAutofit/>
          </a:bodyPr>
          <a:lstStyle/>
          <a:p>
            <a:r>
              <a:rPr lang="ru-RU" sz="4000" dirty="0" smtClean="0"/>
              <a:t>На уроке я узнал, </a:t>
            </a:r>
            <a:r>
              <a:rPr lang="ru-RU" sz="4000" smtClean="0"/>
              <a:t>что …</a:t>
            </a:r>
            <a:endParaRPr lang="ru-RU" sz="4000" dirty="0" smtClean="0"/>
          </a:p>
          <a:p>
            <a:r>
              <a:rPr lang="ru-RU" sz="4000" dirty="0" smtClean="0"/>
              <a:t>Больше всего мне запомнилось …</a:t>
            </a:r>
          </a:p>
          <a:p>
            <a:r>
              <a:rPr lang="ru-RU" sz="4000" dirty="0" smtClean="0"/>
              <a:t>Самым интересным было …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22676438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7</TotalTime>
  <Words>20</Words>
  <Application>Microsoft Office PowerPoint</Application>
  <PresentationFormat>Экран (4:3)</PresentationFormat>
  <Paragraphs>5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Кнопка</vt:lpstr>
      <vt:lpstr>Древо жизни</vt:lpstr>
      <vt:lpstr>Древо жизни</vt:lpstr>
      <vt:lpstr>Презентация PowerPoint</vt:lpstr>
    </vt:vector>
  </TitlesOfParts>
  <Company>*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Древо жизни</dc:title>
  <dc:creator>ОЛьга</dc:creator>
  <cp:lastModifiedBy>ОЛьга</cp:lastModifiedBy>
  <cp:revision>1</cp:revision>
  <dcterms:created xsi:type="dcterms:W3CDTF">2017-11-20T18:16:22Z</dcterms:created>
  <dcterms:modified xsi:type="dcterms:W3CDTF">2017-11-20T18:23:54Z</dcterms:modified>
</cp:coreProperties>
</file>