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sldIdLst>
    <p:sldId id="259" r:id="rId2"/>
    <p:sldId id="264" r:id="rId3"/>
    <p:sldId id="256" r:id="rId4"/>
    <p:sldId id="257" r:id="rId5"/>
    <p:sldId id="258" r:id="rId6"/>
    <p:sldId id="260" r:id="rId7"/>
    <p:sldId id="261" r:id="rId8"/>
    <p:sldId id="262" r:id="rId9"/>
    <p:sldId id="263" r:id="rId10"/>
    <p:sldId id="270" r:id="rId11"/>
    <p:sldId id="267" r:id="rId12"/>
    <p:sldId id="265" r:id="rId13"/>
    <p:sldId id="266" r:id="rId14"/>
    <p:sldId id="269" r:id="rId15"/>
    <p:sldId id="271" r:id="rId16"/>
    <p:sldId id="272" r:id="rId17"/>
    <p:sldId id="273" r:id="rId18"/>
    <p:sldId id="268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A2987-B7F1-4C5F-AB73-BD0AD3D39818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876CF3FF-9B17-429D-BB27-F52467F614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67954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A2987-B7F1-4C5F-AB73-BD0AD3D39818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76CF3FF-9B17-429D-BB27-F52467F614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34804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A2987-B7F1-4C5F-AB73-BD0AD3D39818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76CF3FF-9B17-429D-BB27-F52467F614E2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725981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A2987-B7F1-4C5F-AB73-BD0AD3D39818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76CF3FF-9B17-429D-BB27-F52467F614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97736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A2987-B7F1-4C5F-AB73-BD0AD3D39818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76CF3FF-9B17-429D-BB27-F52467F614E2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241514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A2987-B7F1-4C5F-AB73-BD0AD3D39818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76CF3FF-9B17-429D-BB27-F52467F614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34572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A2987-B7F1-4C5F-AB73-BD0AD3D39818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CF3FF-9B17-429D-BB27-F52467F614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7545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A2987-B7F1-4C5F-AB73-BD0AD3D39818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CF3FF-9B17-429D-BB27-F52467F614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9112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A2987-B7F1-4C5F-AB73-BD0AD3D39818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CF3FF-9B17-429D-BB27-F52467F614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6098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A2987-B7F1-4C5F-AB73-BD0AD3D39818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76CF3FF-9B17-429D-BB27-F52467F614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141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A2987-B7F1-4C5F-AB73-BD0AD3D39818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76CF3FF-9B17-429D-BB27-F52467F614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5912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A2987-B7F1-4C5F-AB73-BD0AD3D39818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76CF3FF-9B17-429D-BB27-F52467F614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79908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A2987-B7F1-4C5F-AB73-BD0AD3D39818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CF3FF-9B17-429D-BB27-F52467F614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2535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A2987-B7F1-4C5F-AB73-BD0AD3D39818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CF3FF-9B17-429D-BB27-F52467F614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82688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A2987-B7F1-4C5F-AB73-BD0AD3D39818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CF3FF-9B17-429D-BB27-F52467F614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329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A2987-B7F1-4C5F-AB73-BD0AD3D39818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76CF3FF-9B17-429D-BB27-F52467F614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89580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1A2987-B7F1-4C5F-AB73-BD0AD3D39818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876CF3FF-9B17-429D-BB27-F52467F614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7078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jpeg"/><Relationship Id="rId7" Type="http://schemas.openxmlformats.org/officeDocument/2006/relationships/image" Target="../media/image22.jp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g"/><Relationship Id="rId5" Type="http://schemas.openxmlformats.org/officeDocument/2006/relationships/image" Target="../media/image20.jpg"/><Relationship Id="rId10" Type="http://schemas.openxmlformats.org/officeDocument/2006/relationships/image" Target="../media/image30.emf"/><Relationship Id="rId4" Type="http://schemas.openxmlformats.org/officeDocument/2006/relationships/image" Target="../media/image17.jpg"/><Relationship Id="rId9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s://avatars.mds.yandex.net/get-pdb/34158/3c5eca33-7285-4bbd-b993-e2de8c0aa0c0/s1200?webp=false" TargetMode="External"/><Relationship Id="rId13" Type="http://schemas.openxmlformats.org/officeDocument/2006/relationships/hyperlink" Target="https://ds01.infourok.ru/uploads/ex/0790/0000cadf-4dd8634e/img34.jpg" TargetMode="External"/><Relationship Id="rId3" Type="http://schemas.openxmlformats.org/officeDocument/2006/relationships/hyperlink" Target="https://img1.liveinternet.ru/images/attach/b/4/102/906/102906293_original__5_.jp%20g" TargetMode="External"/><Relationship Id="rId7" Type="http://schemas.openxmlformats.org/officeDocument/2006/relationships/hyperlink" Target="https://fsd.kopilkaurokov.ru/uploads/user_file_559b6e42568e6/img_user_file_559b6e42568e6_1_13.jpg" TargetMode="External"/><Relationship Id="rId12" Type="http://schemas.openxmlformats.org/officeDocument/2006/relationships/hyperlink" Target="https://antik-dom.ru/wp-content/uploads/2019/03/27-1024x768.jpg" TargetMode="External"/><Relationship Id="rId2" Type="http://schemas.openxmlformats.org/officeDocument/2006/relationships/hyperlink" Target="https://img0.liveinternet.ru/images/attach/b/4/102/905/102905772_original__4_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eda-land.ru/images/article/orig/2017/09/polevaya-romashka.jpg" TargetMode="External"/><Relationship Id="rId11" Type="http://schemas.openxmlformats.org/officeDocument/2006/relationships/hyperlink" Target="http://images.wildberries.ru/big/new/3350000/3358240-4.jpg" TargetMode="External"/><Relationship Id="rId5" Type="http://schemas.openxmlformats.org/officeDocument/2006/relationships/hyperlink" Target="https://avatars.mds.yandex.net/get-pdb/1065903/54bff60a-91d9-4c81-9dd5-271364d4d5cb/s1200?webp=false" TargetMode="External"/><Relationship Id="rId10" Type="http://schemas.openxmlformats.org/officeDocument/2006/relationships/hyperlink" Target="https://pbs.twimg.com/media/D9vI4ofWsAArbR6.jpg:large" TargetMode="External"/><Relationship Id="rId4" Type="http://schemas.openxmlformats.org/officeDocument/2006/relationships/hyperlink" Target="https://img1.liveinternet.ru/images/attach/b/4/102/906/102906453_original__6_.jpg" TargetMode="External"/><Relationship Id="rId9" Type="http://schemas.openxmlformats.org/officeDocument/2006/relationships/hyperlink" Target="https://i.pinimg.com/originals/a3/c6/1a/a3c61ac30108fa8dcbed6f7722bda876.png" TargetMode="External"/><Relationship Id="rId14" Type="http://schemas.openxmlformats.org/officeDocument/2006/relationships/hyperlink" Target="https://fsd.kopilkaurokov.ru/uploads/user_file_544e90fe9a417/img_user_file_544e90fe9a417_17.jpg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1513"/>
            <a:ext cx="12192001" cy="694654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108" y="1705648"/>
            <a:ext cx="4610634" cy="3432218"/>
          </a:xfrm>
          <a:prstGeom prst="rect">
            <a:avLst/>
          </a:prstGeom>
        </p:spPr>
      </p:pic>
      <p:pic>
        <p:nvPicPr>
          <p:cNvPr id="5" name="A.Aleksandrov,_S.Mihalkov_Gimn.. (qmusic.me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88319" y="628542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507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50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0005" y="1622737"/>
            <a:ext cx="40310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всем странам славится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Русская красавица: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Белые одёжки,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Золото – серёжки,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расплетённою косой,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Умывается росой. 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8062" y="0"/>
            <a:ext cx="74139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767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3972" y="0"/>
            <a:ext cx="729802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50760" y="2021983"/>
            <a:ext cx="428866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88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чего цветок хорош,</a:t>
            </a:r>
            <a:b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на солнышко похож.</a:t>
            </a:r>
            <a:b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верхушке стебелька —</a:t>
            </a:r>
            <a:b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Солнышко и облака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4083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571500"/>
            <a:ext cx="7620000" cy="5715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338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04" y="0"/>
            <a:ext cx="120116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356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2890" y="927280"/>
            <a:ext cx="401820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333333"/>
                </a:solidFill>
                <a:latin typeface="Verdana" panose="020B0604030504040204" pitchFamily="34" charset="0"/>
              </a:rPr>
              <a:t>Кукла – символ материнства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>
                <a:solidFill>
                  <a:srgbClr val="333333"/>
                </a:solidFill>
                <a:latin typeface="Verdana" panose="020B0604030504040204" pitchFamily="34" charset="0"/>
              </a:rPr>
              <a:t>И семейного единства.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>
                <a:solidFill>
                  <a:srgbClr val="333333"/>
                </a:solidFill>
                <a:latin typeface="Verdana" panose="020B0604030504040204" pitchFamily="34" charset="0"/>
              </a:rPr>
              <a:t>Сарафан её одёжка,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>
                <a:solidFill>
                  <a:srgbClr val="333333"/>
                </a:solidFill>
                <a:latin typeface="Verdana" panose="020B0604030504040204" pitchFamily="34" charset="0"/>
              </a:rPr>
              <a:t>Вся из дерева... </a:t>
            </a:r>
            <a:endParaRPr lang="ru-RU" sz="24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710" y="0"/>
            <a:ext cx="56752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795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2159" y="103031"/>
            <a:ext cx="6679842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76518" y="1790163"/>
            <a:ext cx="5035641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3030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 струны, а звук какой! С переливами, живой.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3030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Узнаю его в момент – самый русский инструмент.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3518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89657" y="1872631"/>
            <a:ext cx="30050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4747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мороза и пурги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4747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Есть из шерсти сапоги</a:t>
            </a:r>
            <a:r>
              <a:rPr lang="ru-RU" sz="2400" b="1" dirty="0" smtClean="0">
                <a:solidFill>
                  <a:srgbClr val="4747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3820" y="0"/>
            <a:ext cx="73881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980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0192" y="0"/>
            <a:ext cx="615180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26524" y="2099256"/>
            <a:ext cx="4494727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столе, накрытом к чаю,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Испуская важно пар,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Среди блюдечек и чашек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Самый главный -…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6109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108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69701" y="1519708"/>
            <a:ext cx="10341736" cy="299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Символ единства России                                      </a:t>
            </a:r>
            <a:r>
              <a:rPr 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медведь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Символ загадочности души русского народа              </a:t>
            </a:r>
            <a:r>
              <a:rPr 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самовар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Символ русского гостеприимства                         </a:t>
            </a:r>
            <a:r>
              <a:rPr 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Красная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Символ силы, мощи русского народа                  </a:t>
            </a:r>
            <a:r>
              <a:rPr 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матрёшка</a:t>
            </a:r>
            <a:endParaRPr lang="ru-RU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3564229" y="1813955"/>
            <a:ext cx="5013101" cy="166334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flipV="1">
            <a:off x="4984124" y="1875841"/>
            <a:ext cx="3918398" cy="24514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4456090" y="2665927"/>
            <a:ext cx="4713668" cy="8371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473521" y="2683280"/>
            <a:ext cx="3683358" cy="16053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098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04" y="0"/>
            <a:ext cx="120116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590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3515" y="3567442"/>
            <a:ext cx="3118674" cy="336782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4239" y="51514"/>
            <a:ext cx="3099275" cy="347729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7181" y="38634"/>
            <a:ext cx="3079212" cy="35288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139" y="3541686"/>
            <a:ext cx="3047375" cy="34032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2188" y="3580312"/>
            <a:ext cx="3059812" cy="327768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8294" y="51514"/>
            <a:ext cx="3043706" cy="349339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3503052"/>
            <a:ext cx="2966139" cy="340646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-298"/>
            <a:ext cx="2914239" cy="350335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419303" y="3496595"/>
            <a:ext cx="5876670" cy="1230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071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92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470" y="891172"/>
            <a:ext cx="7998069" cy="4822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57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71232" y="412125"/>
            <a:ext cx="6027313" cy="590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83346" y="1105319"/>
            <a:ext cx="8474299" cy="38924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https://img0.liveinternet.ru/images/attach/b/4/102/905/102905772_original__4_.jpg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рысак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https://img1.liveinternet.ru/images/attach/b/4/102/906/102906293_original__5_.jp g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соловей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https://img1.liveinternet.ru/images/attach/b/4/102/906/102906453_original__6_.jpg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кошка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https://avatars.mds.yandex.net/get-pdb/1065903/54bff60a-91d9-4c81-9dd5-271364d4d5cb/s1200?webp=false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берёза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https://eda-land.ru/images/article/orig/2017/09/polevaya-romashka.jpg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ромашка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https://fsd.kopilkaurokov.ru/uploads/user_file_559b6e42568e6/img_user_file_559b6e42568e6_1_13.jpg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кремлёвские куранты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https://avatars.mds.yandex.net/get-pdb/34158/3c5eca33-7285-4bbd-b993-e2de8c0aa0c0/s1200?webp=false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красная площадь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https://i.pinimg.com/originals/a3/c6/1a/a3c61ac30108fa8dcbed6f7722bda876.png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матрёшка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https://pbs.twimg.com/media/D9vI4ofWsAArbR6.jpg:large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балалайка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http://images.wildberries.ru/big/new/3350000/3358240-4.jpg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валенки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2"/>
              </a:rPr>
              <a:t>https://antik-dom.ru/wp-content/uploads/2019/03/27-1024x768.jpg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самовар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3"/>
              </a:rPr>
              <a:t>https://ds01.infourok.ru/uploads/ex/0790/0000cadf-4dd8634e/img34.jpg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найди символы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4"/>
              </a:rPr>
              <a:t>https://fsd.kopilkaurokov.ru/uploads/user_file_544e90fe9a417/img_user_file_544e90fe9a417_17.jpg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спасибо за работу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711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40159" y="1094705"/>
            <a:ext cx="5125790" cy="23759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rgbClr val="383B3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толстой шкурой, цветом бурый. </a:t>
            </a:r>
            <a:endParaRPr lang="ru-RU" sz="24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rgbClr val="383B3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за зверь? Что за фигура? </a:t>
            </a:r>
            <a:endParaRPr lang="ru-RU" sz="24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rgbClr val="383B3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Кто в лесу живёт в берлоге? </a:t>
            </a:r>
            <a:endParaRPr lang="en-US" sz="2400" b="1" dirty="0" smtClean="0">
              <a:solidFill>
                <a:srgbClr val="383B3F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rgbClr val="383B3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 кого уносим ноги? </a:t>
            </a:r>
            <a:br>
              <a:rPr lang="ru-RU" sz="2400" b="1" dirty="0" smtClean="0">
                <a:solidFill>
                  <a:srgbClr val="383B3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original (410x307, 89Kb)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5645" y="0"/>
            <a:ext cx="6306355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3142444" y="3709115"/>
            <a:ext cx="260153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Бурый медведь</a:t>
            </a:r>
            <a:b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091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32586" y="206062"/>
            <a:ext cx="7611414" cy="3922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Нежнейший мех одет на нем,</a:t>
            </a:r>
            <a:b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Блестящий, шелковистый,</a:t>
            </a:r>
            <a:b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Лентяй и соня кроха днем, </a:t>
            </a:r>
            <a:b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ночью ловкий, быстрый.</a:t>
            </a:r>
            <a:b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природе он в тайге живет,</a:t>
            </a:r>
            <a:b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царствует там тополь,</a:t>
            </a:r>
            <a:b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Где хвойный лес, сосна растет,</a:t>
            </a:r>
            <a:b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Мелькнет красавец... </a:t>
            </a: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36394" y="4167119"/>
            <a:ext cx="21894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Русский соболь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0039" y="0"/>
            <a:ext cx="6241961" cy="679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567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69961" y="581135"/>
            <a:ext cx="3709116" cy="2277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шубке белоснежной,</a:t>
            </a:r>
            <a:endParaRPr lang="ru-RU" sz="24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 лужку пасусь, </a:t>
            </a:r>
            <a:b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мычу, а блею,</a:t>
            </a:r>
            <a:endParaRPr lang="ru-RU" sz="24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Молочком делюсь!</a:t>
            </a:r>
            <a:endParaRPr lang="ru-RU" sz="24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original (2) (410x271, 62Kb)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0643" y="0"/>
            <a:ext cx="6731358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2356834" y="3193961"/>
            <a:ext cx="33098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Оренбургские козы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549" y="4034017"/>
            <a:ext cx="3902299" cy="2925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105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96980" y="386366"/>
            <a:ext cx="4353059" cy="3154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Грациозна и красива.</a:t>
            </a:r>
            <a:b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Ножки, спинка, шейка, грива.</a:t>
            </a:r>
            <a:b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Резво скачет по утру,</a:t>
            </a:r>
            <a:b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Хвост как шарфик на ветру.</a:t>
            </a:r>
            <a:b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Прокатись на спинке шаткой.</a:t>
            </a:r>
            <a:b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Кто красавица?</a:t>
            </a:r>
            <a:b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original (4) (410x292, 57Kb)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0039" y="0"/>
            <a:ext cx="624196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3048000" y="3167390"/>
            <a:ext cx="29020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>
                <a:solidFill>
                  <a:srgbClr val="000000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Орловский рысак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4707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18953" y="373488"/>
            <a:ext cx="3953814" cy="23759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400" b="1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Деликатесом считается, </a:t>
            </a:r>
            <a:endParaRPr lang="ru-RU" sz="24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Икрой прославляется,</a:t>
            </a:r>
            <a:endParaRPr lang="ru-RU" sz="24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пластинах костных вся, </a:t>
            </a:r>
            <a:endParaRPr lang="ru-RU" sz="24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Так, что ж за рыба то друзья?  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original (3) (410x282, 49Kb)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220" y="0"/>
            <a:ext cx="6473780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3189668" y="3552023"/>
            <a:ext cx="25285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Стерлядь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894"/>
            <a:ext cx="1918952" cy="27496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007" y="4101922"/>
            <a:ext cx="2027214" cy="283979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65" y="4108362"/>
            <a:ext cx="1772053" cy="2749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101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796" y="1519707"/>
            <a:ext cx="7740203" cy="169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мягких тапочках ступает, </a:t>
            </a:r>
            <a:endParaRPr lang="ru-RU" sz="24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Схватит мышь — и убегает. </a:t>
            </a:r>
            <a:br>
              <a:rPr lang="ru-RU" sz="2400" b="1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2400" b="1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sz="2400" b="1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endParaRPr lang="ru-RU" sz="2400" b="1" dirty="0"/>
          </a:p>
        </p:txBody>
      </p:sp>
      <p:pic>
        <p:nvPicPr>
          <p:cNvPr id="3" name="Рисунок 2" descr="original (6) (410x307, 59Kb)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8069" y="0"/>
            <a:ext cx="656393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3048000" y="3167390"/>
            <a:ext cx="258006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Русская голубая кошка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244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67436" y="759855"/>
            <a:ext cx="3606931" cy="2759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таланта не таю:</a:t>
            </a:r>
            <a:br>
              <a:rPr lang="ru-RU" sz="2400" b="1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Замечательно пою!</a:t>
            </a:r>
            <a:br>
              <a:rPr lang="ru-RU" sz="2400" b="1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Слыша песню из ветвей,</a:t>
            </a:r>
            <a:br>
              <a:rPr lang="ru-RU" sz="2400" b="1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Знайте, это ...</a:t>
            </a:r>
            <a:br>
              <a:rPr lang="ru-RU" sz="2400" b="1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original (5) (410x285, 52Kb)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3825" y="0"/>
            <a:ext cx="653817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3000778" y="3519585"/>
            <a:ext cx="28462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Курский соловей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473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723</TotalTime>
  <Words>195</Words>
  <Application>Microsoft Office PowerPoint</Application>
  <PresentationFormat>Широкоэкранный</PresentationFormat>
  <Paragraphs>55</Paragraphs>
  <Slides>23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0" baseType="lpstr">
      <vt:lpstr>Arial</vt:lpstr>
      <vt:lpstr>Calibri</vt:lpstr>
      <vt:lpstr>Century Gothic</vt:lpstr>
      <vt:lpstr>Times New Roman</vt:lpstr>
      <vt:lpstr>Verdana</vt:lpstr>
      <vt:lpstr>Wingdings 3</vt:lpstr>
      <vt:lpstr>Легкий дым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XTreme.ws</dc:creator>
  <cp:lastModifiedBy>XTreme.ws</cp:lastModifiedBy>
  <cp:revision>49</cp:revision>
  <dcterms:created xsi:type="dcterms:W3CDTF">2019-12-05T18:00:02Z</dcterms:created>
  <dcterms:modified xsi:type="dcterms:W3CDTF">2020-03-27T07:01:57Z</dcterms:modified>
</cp:coreProperties>
</file>