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9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50017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Какие нормативно-правовые акты обязан соблюдать  учащийся?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pPr algn="l"/>
            <a:r>
              <a:rPr lang="ru-RU" b="1" dirty="0" smtClean="0">
                <a:solidFill>
                  <a:schemeClr val="tx1"/>
                </a:solidFill>
              </a:rPr>
              <a:t>Ответ: </a:t>
            </a:r>
          </a:p>
          <a:p>
            <a:pPr algn="l"/>
            <a:r>
              <a:rPr lang="ru-RU" b="1" dirty="0" smtClean="0">
                <a:solidFill>
                  <a:schemeClr val="tx1"/>
                </a:solidFill>
              </a:rPr>
              <a:t>Закон «Об образовании в РФ», </a:t>
            </a:r>
          </a:p>
          <a:p>
            <a:pPr algn="l"/>
            <a:r>
              <a:rPr lang="ru-RU" b="1" dirty="0" smtClean="0">
                <a:solidFill>
                  <a:schemeClr val="tx1"/>
                </a:solidFill>
              </a:rPr>
              <a:t>Устав школы, </a:t>
            </a:r>
          </a:p>
          <a:p>
            <a:pPr algn="l"/>
            <a:r>
              <a:rPr lang="ru-RU" b="1" dirty="0" smtClean="0">
                <a:solidFill>
                  <a:schemeClr val="tx1"/>
                </a:solidFill>
              </a:rPr>
              <a:t>Правила внутреннего распорядка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</Words>
  <PresentationFormat>Экран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Какие нормативно-правовые акты обязан соблюдать  учащийся?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Какие нормативно-правовые акты обязан соблюдать  учащийся? </dc:title>
  <dc:creator>111</dc:creator>
  <cp:lastModifiedBy>111</cp:lastModifiedBy>
  <cp:revision>1</cp:revision>
  <dcterms:created xsi:type="dcterms:W3CDTF">2016-04-22T18:24:59Z</dcterms:created>
  <dcterms:modified xsi:type="dcterms:W3CDTF">2016-04-22T20:29:46Z</dcterms:modified>
</cp:coreProperties>
</file>