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67" r:id="rId4"/>
    <p:sldId id="262" r:id="rId5"/>
    <p:sldId id="270" r:id="rId6"/>
    <p:sldId id="263" r:id="rId7"/>
    <p:sldId id="265" r:id="rId8"/>
    <p:sldId id="266" r:id="rId9"/>
    <p:sldId id="271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7920880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1003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«Снегурочка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1628800"/>
            <a:ext cx="7128792" cy="18158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Формирование у детей положительного бережного отношения к природе родного края, умение видеть прекрасное в разное время года  через проектную деятельность.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4293096"/>
            <a:ext cx="3600400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Владимировна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75856" y="6093296"/>
            <a:ext cx="2376264" cy="369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 Салехард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iTad\Desktop\16_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96712"/>
            <a:ext cx="237172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1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iTad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052736"/>
            <a:ext cx="7416824" cy="438581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 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ДАННЫЙ ПРОЕКТ ДАЛ ДЕТЯМ ВОЗМОЖНОСТЬ ЗАКРЕПИТЬ ПРЕДСТАВЛЕНИЯ   О СЕЗОННЫХ ИЗМЕНЕНИЯХ В ПРИРОДЕ, ВОСПИТАТЬ У ДЕТЕЙ ПОЛОЖИТЕЛЬНОЕ, БЕРЕЖНОЕ ОТНОШЕНИЕ К ПРИРОДЕ РОДНОГО КРАЯ, УМЕНИЕ ВИДЕТЬ ПРЕКРАСНОЕ В РАЗНОЕ ВРЕМЯ ГОДА. СОВЕРШЕНСТВОВАТЬ ХУДОЖЕСТВЕННЫЕ УМЕНИЯ В ТВОРЧЕСТВЕ ДЕТЕЙ СОВМЕСТНО С РОДИТЕЛЯМИ.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 </a:t>
            </a:r>
            <a:endParaRPr lang="ru-RU" b="1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59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iTad\Desktop\954967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60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iTad\Desktop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88640"/>
            <a:ext cx="7776864" cy="7078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МЕТОД ПРОЕКТОВ В ДОШКОЛЬНОМ ОБРАЗОВАТЕЛЬНОМ УЧРЕЖДЕНИИ АКТУАЛЕН И ЭФФЕКТИВЕН: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8568951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ИСПОЛЬЗОВАНИЕ ТЕХНОЛОГИИ ПРОЕКТНОЙ ДЕЯТЕЛЬНОСТИ В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ВОСПИТАТЕЛЬНО-ОБРАЗОВАТЕЛЬНОМ ПРОЦЕССЕ ДОШКОЛЬНОГО УЧРЕЖДЕНИЯ 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ЭФФЕКТИВНО ДЛЯ РАЗВИТИЯ ДЕТЕЙ, ПЕДАГОГОВ И РОДИТЕЛЕЙ, ТАК КАК СПОСОБСТВУЕТ: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ПОВЫШЕНИЮ ТВОРЧЕСКОЙ И ПРОФЕССИОНАЛЬНОЙ АКТИВНОСТИ ПЕДАГОГА;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РАЗВИТИЮ У ДЕТЕЙ ПОЗНАВАТЕЛЬНЫХ, КОММУНИКАТИВНЫХ, РЕГУЛЯТОРНЫХ СПОСОБНОСТЕЙ;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УСТАНОВЛЕНИЮ ДОВЕРИТЕЛЬНЫХ ДЕТСКО-РОДИТЕЛЬСКИХ ОТНОШЕНИЙ КОТОРЫЕ НАПОЛНЯЮТ ЖИЗНЬ РЕБЕНКА  И ВЗРОСЛЫХ НОВЫМ СОДЕРЖАНИЕМ.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95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iTad\Desktop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88640"/>
            <a:ext cx="856895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МОЖЕТ БЫТЬ ПРЕКРАСНЕЙ ПРИРОДЫ - ТОЛЬКО САМА ПРИРОДА. ПРИРОДА СВОИМ РАЗНООБРАЗИЕМ, КРАСОЧНОСТЬЮ И ДИНАМИЧНОСТЬЮ ПРИВЛЕКАЕТ ДЕТЕЙ, ВЫЗЫВАЕТ У НИХ РАДОСТНЫЕ ПЕРЕЖИВАНИЯ. 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76468"/>
            <a:ext cx="2049016" cy="2049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aiTad\Desktop\15945720896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572" y="1196752"/>
            <a:ext cx="2337048" cy="1752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49419"/>
            <a:ext cx="2520280" cy="1890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 descr="C:\Users\aiTad\Desktop\все фото\WhatsApp Images\IMG-20200727-WA000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" t="28180" b="27434"/>
          <a:stretch/>
        </p:blipFill>
        <p:spPr bwMode="auto">
          <a:xfrm>
            <a:off x="5940152" y="3212976"/>
            <a:ext cx="1975485" cy="1820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aiTad\Desktop\все фото\WhatsApp Images\IMG-20200918-WA000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7" t="19337" r="8947" b="16338"/>
          <a:stretch/>
        </p:blipFill>
        <p:spPr bwMode="auto">
          <a:xfrm>
            <a:off x="3347864" y="4095943"/>
            <a:ext cx="1576070" cy="18751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aiTad\Desktop\все фото\Camera\IMG_20200217_110703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22309" r="8544" b="13015"/>
          <a:stretch/>
        </p:blipFill>
        <p:spPr bwMode="auto">
          <a:xfrm>
            <a:off x="755576" y="3861048"/>
            <a:ext cx="1518285" cy="1897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362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iTad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548680"/>
            <a:ext cx="8352928" cy="5909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СВОЕЙ РАБОТЕ Я ПРЕДСТАВЛЯЮ СОВМЕСТНЫЙ 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  ПРОЕКТ «ВРЕМЕНА ГОДА» </a:t>
            </a:r>
          </a:p>
          <a:p>
            <a:pPr algn="ctr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 ПРОЕКТА: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ПРЕДСТАВЛЕНИЯ  ДЕТЕЙ О СЕЗОННЫХ ИЗМЕНЕНИЯХ В ПРИРОДЕ, ВОСПИТАТЬ У ДЕТЕЙ ПОЛОЖИТЕЛЬНОЕ, БЕРЕЖНОЕ ОТНОШЕНИЕ К ПРИРОДЕ РОДНОГО КРАЯ, УМЕНИЕ ВИДЕТЬ ПРЕКРАСНОЕ В РАЗНОЕ ВРЕМЯ ГОДА. СОВЕРШЕНСТВОВАТЬ ХУДОЖЕСТВЕННЫЕ УМЕНИЯ В ТВОРЧЕСТВЕ ДЕТЕЙ СОВМЕСТНО С РОДИТЕЛЯМИ.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ЗАДАЧИ ПРОЕКТА: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СЕЗОННЫЕ ИЗМЕНЕНИЯ В ПРИРОДЕ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Группа Кораблик\ного ира\фото кораблики\на прогулке\20180208_1112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33056"/>
            <a:ext cx="2370455" cy="177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Группа Кораблик\ного ира\фото кораблики\DCIM\.thumbnails\15097085302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04308"/>
            <a:ext cx="1517650" cy="20231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лето 2018\CAM0003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041" y="4077072"/>
            <a:ext cx="1908919" cy="21788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:\Гр. Кораблик\черная флешка\фото лето 2018\лето 2018\CAM0003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5104"/>
            <a:ext cx="1295400" cy="1726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9519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iTad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Группа Кораблик\ного ира\фото кораблики\на прогулке\151845873966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1998072" cy="1624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Группа Кораблик\ного ира\фото кораблики\на прогулке\20180208_1113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2016224" cy="1781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Группа Кораблик\ного ира\фото кораблики\на прогулке\IMG-fed5301a1cf94e668d11dbb88be9c1e9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68261"/>
            <a:ext cx="1831464" cy="1544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Группа Кораблик\ного ира\фото кораблики\на прогулке\IMG-009fd7caf779adcb0379c39bb516b51d-V (56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3"/>
          <a:stretch/>
        </p:blipFill>
        <p:spPr bwMode="auto">
          <a:xfrm>
            <a:off x="6660232" y="3076444"/>
            <a:ext cx="1584176" cy="2231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Группа Кораблик\ного ира\фото кораблики\на прогулке\1518540532686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9335" r="20999"/>
          <a:stretch/>
        </p:blipFill>
        <p:spPr bwMode="auto">
          <a:xfrm>
            <a:off x="3851920" y="3523587"/>
            <a:ext cx="1862874" cy="1745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469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iTad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32656"/>
            <a:ext cx="8712968" cy="6186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ДЕТЕЙ С СЕЗОННЫМИ ИЗМЕНЕНИЯМИ В ПРИРОДЕ, С ЦВЕТОВОЙ ГАММОЙ, ПРИСУЩЕЙ ТОМУ ИЛИ ИНОМУ ВРЕМЕНИ ГОДА;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 ДЕТЕЙ ОТРАЖАТЬ В РИСУНКАХ ПРИЗНАКИ ПРИРОДЫ В РАЗНЫЕ ВРЕМЕНА ГОДА, ИСПОЛЬЗУЯ РАЗЛИЧНЫЕ СПОСОБЫ И СРЕДСТВА ИЗОБРАЖЕНИЯ;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ДЕТЕЙ ПОЗНАВАТЕЛЬНЫЙ ИНТЕРЕС К ОКРУЖАЮЩЕМУ МИРУ, ПРИРОДЕ РОДНОГО КРАЯ;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ЭСТЕТИЧЕСКИЙ ВКУС И ПРИОБЩЕНИЕ К МИРУ ПРЕКРАСНОГО.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 РОДНОМУ КРАЮ;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АКТИВИЗАЦИИ И ОБОГАЩЕНИЮ ПЕДАГОГИЧЕСКИХ ЗНАНИЙ И УМЕНИЙ РОДИТЕЛЕЙ.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ПСИХОЛОГО-ПЕДАГОГИЧЕСКОЙ КУЛЬТУРЫ РОДИТЕЛЕЙ;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Рисунок 4" descr="E:\Camera\20170414_0912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994" y="4245370"/>
            <a:ext cx="2183492" cy="1637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D:\Viber Images\IMG-1a32260694ad341b8db1b044c9324d24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277962"/>
            <a:ext cx="1930400" cy="1519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:\Viber Images\IMG-21f96548b731d6bd3211314dcbc9a490-V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94478"/>
            <a:ext cx="1325880" cy="1767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:\Viber Images\IMG-c66fbec594f5867ad62da8ef4254905e-V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4" y="4281305"/>
            <a:ext cx="1377315" cy="1836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:\Viber Images\IMG-d801e301d5bc35af002af5ab0bc70cc4-V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037866"/>
            <a:ext cx="1808480" cy="1356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664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76672"/>
            <a:ext cx="8784976" cy="6186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ПЛАНИРУЮЩИЕСЯ В ХОДЕ РЕАЛИЗАЦИИ ПРОЕКТА: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ДЕТСКОГО ТВОРЧЕСТВА: ОСЕННИЕ ФАНТАЗИИ, ВОЛШЕБНИЦА-ЗИМА, ВЕСНА-КРАСНА, АХ! ЛЕТО.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ПОДЕЛКИ: ОСЕННИЕ ФАНТАЗИИ», «МАМА- РУКОДЕЛЬНИЦА»; «ВЕСЕННЯЯ ОТКРЫТКА»,  СТЕНГАЗЕТА «КАК МЫ ЛЕТОМ ОТДЫХАЛИ»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АЛЬБОМА СОВМЕСТНО С РОДИТЕЛЯМИ (ТЕМУ ПРИДУМЫВАЮТ РОДИТЕЛИ ДЛЯ АЛЬБОМА СОВМЕСТНО С ДЕТЬМИ):  ВРЕМЯ ГОДА «ОСЕНЬ», «ЗИМА», «ВЕСНА», «ЛЕТО».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C:\Группа Кораблик\все проекты\осенний проект\фото 2016 осень\DSCN53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018786"/>
            <a:ext cx="1687008" cy="1368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Группа Кораблик\все проекты\осенний проект\фото 2016 осень\DSCN525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30580" r="26609"/>
          <a:stretch/>
        </p:blipFill>
        <p:spPr bwMode="auto">
          <a:xfrm>
            <a:off x="7296824" y="3284293"/>
            <a:ext cx="1312287" cy="2141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Группа Кораблик\все проекты\осенний проект\фото 2016 осень\DSCN52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45416"/>
            <a:ext cx="1656184" cy="2141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Группа Кораблик\все проекты\осенний проект\фото дня матери\DSCN552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679204"/>
            <a:ext cx="2051556" cy="1741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Группа Кораблик\все проекты\осенний проект\фото 2016 осень\DSCN529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16" y="3585143"/>
            <a:ext cx="1755509" cy="1352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Users\aiTad\Desktop\листопад1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3"/>
            <a:ext cx="8784976" cy="6215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59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504" y="332656"/>
            <a:ext cx="8496944" cy="6186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АЛЬБОМЫ, ОТКРЫТКИ, СТЕНГАЗЕТА СДЕЛАННЫЕ ДЕТЬМИ С РОДИТЕЛЯМИ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 descr="C:\Группа Кораблик\ного ира\фото кораблики\DCIM\.thumbnails\151296605288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942" y="1119020"/>
            <a:ext cx="1582926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Группа Кораблик\все проекты\осенний проект\фото 2016 осень\DSCN532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9" t="14123" r="30508" b="11300"/>
          <a:stretch/>
        </p:blipFill>
        <p:spPr bwMode="auto">
          <a:xfrm>
            <a:off x="3923928" y="1484784"/>
            <a:ext cx="2124236" cy="2177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Группа Кораблик\ного ира\фото кораблики\на прогулке\CAM0186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2448272" cy="1788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.thumbnails\Camera\IMG_20190405_17055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" t="15195" r="3704" b="35993"/>
          <a:stretch/>
        </p:blipFill>
        <p:spPr bwMode="auto">
          <a:xfrm>
            <a:off x="547043" y="3734136"/>
            <a:ext cx="3297385" cy="1742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E:\на сайт\20181005_13125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49080"/>
            <a:ext cx="2428612" cy="2009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Группа Кораблик\ного ира\фото с телефона\CAM0408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80450"/>
            <a:ext cx="1622428" cy="2020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C:\Users\aiTad\Desktop\листопад1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84" y="235894"/>
            <a:ext cx="8804935" cy="62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52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8504" y="332656"/>
            <a:ext cx="8496944" cy="5909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1" name="Рисунок 10" descr="C:\Группа Кораблик\ного ира\фото кораблики\media\Viber Images\IMG-882b29bc8b2806d52e756a9d1b5f01ae-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2088232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C:\Группа Кораблик\ного ира\фото кораблики\media\Viber Images\IMG-4338c07e4646e8a05894bf8bacfbe5d0-V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187220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Группа Кораблик\все проекты\проект времена года в старшей группе\праздник осени\IMG_20171018_16334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4" t="4709" b="9428"/>
          <a:stretch/>
        </p:blipFill>
        <p:spPr bwMode="auto">
          <a:xfrm>
            <a:off x="6156176" y="869582"/>
            <a:ext cx="1637625" cy="2417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Группа Кораблик\все проекты\осенний проект\фото дня матери\DSCN544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194421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Группа Кораблик\все проекты\мероприятие к проекту Зимушка зима\IMG-2d02776a02fc070abc175a47d8edfeea-V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785" y="4005064"/>
            <a:ext cx="2089016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115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454</TotalTime>
  <Words>165</Words>
  <Application>Microsoft Office PowerPoint</Application>
  <PresentationFormat>Экран (4:3)</PresentationFormat>
  <Paragraphs>88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aiTad</dc:creator>
  <cp:lastModifiedBy>aiTad</cp:lastModifiedBy>
  <cp:revision>44</cp:revision>
  <dcterms:created xsi:type="dcterms:W3CDTF">2020-10-11T07:41:42Z</dcterms:created>
  <dcterms:modified xsi:type="dcterms:W3CDTF">2022-01-11T15:17:10Z</dcterms:modified>
</cp:coreProperties>
</file>