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63" r:id="rId5"/>
    <p:sldId id="264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C320A"/>
    <a:srgbClr val="FFD8C5"/>
    <a:srgbClr val="FFC4A7"/>
    <a:srgbClr val="FFD9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38DB2-7D7E-469B-B51B-5AD03AD111CF}" type="datetimeFigureOut">
              <a:rPr lang="ru-RU" smtClean="0"/>
              <a:pPr/>
              <a:t>20.11.2021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FF42C-DFBF-469C-AA59-D2044B977E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05165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38DB2-7D7E-469B-B51B-5AD03AD111CF}" type="datetimeFigureOut">
              <a:rPr lang="ru-RU" smtClean="0"/>
              <a:pPr/>
              <a:t>20.11.2021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FF42C-DFBF-469C-AA59-D2044B977E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091159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38DB2-7D7E-469B-B51B-5AD03AD111CF}" type="datetimeFigureOut">
              <a:rPr lang="ru-RU" smtClean="0"/>
              <a:pPr/>
              <a:t>20.11.2021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FF42C-DFBF-469C-AA59-D2044B977E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71871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38DB2-7D7E-469B-B51B-5AD03AD111CF}" type="datetimeFigureOut">
              <a:rPr lang="ru-RU" smtClean="0"/>
              <a:pPr/>
              <a:t>20.11.2021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FF42C-DFBF-469C-AA59-D2044B977E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503094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38DB2-7D7E-469B-B51B-5AD03AD111CF}" type="datetimeFigureOut">
              <a:rPr lang="ru-RU" smtClean="0"/>
              <a:pPr/>
              <a:t>20.11.2021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FF42C-DFBF-469C-AA59-D2044B977E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166224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38DB2-7D7E-469B-B51B-5AD03AD111CF}" type="datetimeFigureOut">
              <a:rPr lang="ru-RU" smtClean="0"/>
              <a:pPr/>
              <a:t>20.11.2021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FF42C-DFBF-469C-AA59-D2044B977E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31372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38DB2-7D7E-469B-B51B-5AD03AD111CF}" type="datetimeFigureOut">
              <a:rPr lang="ru-RU" smtClean="0"/>
              <a:pPr/>
              <a:t>20.11.2021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FF42C-DFBF-469C-AA59-D2044B977E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35651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38DB2-7D7E-469B-B51B-5AD03AD111CF}" type="datetimeFigureOut">
              <a:rPr lang="ru-RU" smtClean="0"/>
              <a:pPr/>
              <a:t>20.11.2021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FF42C-DFBF-469C-AA59-D2044B977E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31805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38DB2-7D7E-469B-B51B-5AD03AD111CF}" type="datetimeFigureOut">
              <a:rPr lang="ru-RU" smtClean="0"/>
              <a:pPr/>
              <a:t>20.11.2021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FF42C-DFBF-469C-AA59-D2044B977E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04126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38DB2-7D7E-469B-B51B-5AD03AD111CF}" type="datetimeFigureOut">
              <a:rPr lang="ru-RU" smtClean="0"/>
              <a:pPr/>
              <a:t>20.11.2021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FF42C-DFBF-469C-AA59-D2044B977E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722775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38DB2-7D7E-469B-B51B-5AD03AD111CF}" type="datetimeFigureOut">
              <a:rPr lang="ru-RU" smtClean="0"/>
              <a:pPr/>
              <a:t>20.11.2021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0FF42C-DFBF-469C-AA59-D2044B977E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039445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E38DB2-7D7E-469B-B51B-5AD03AD111CF}" type="datetimeFigureOut">
              <a:rPr lang="ru-RU" smtClean="0"/>
              <a:pPr/>
              <a:t>20.11.2021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0FF42C-DFBF-469C-AA59-D2044B977E5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37021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</p:pic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828800" y="3414748"/>
            <a:ext cx="8048200" cy="1892918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МОЯ МАМА –</a:t>
            </a:r>
            <a:br>
              <a:rPr lang="ru-RU" sz="4000" b="1" dirty="0" smtClean="0">
                <a:solidFill>
                  <a:srgbClr val="002060"/>
                </a:solidFill>
              </a:rPr>
            </a:br>
            <a:r>
              <a:rPr lang="ru-RU" sz="4000" b="1" dirty="0" smtClean="0">
                <a:solidFill>
                  <a:srgbClr val="002060"/>
                </a:solidFill>
              </a:rPr>
              <a:t>ЛАБОРАНТ- ЭКОЛОГ.</a:t>
            </a:r>
            <a:br>
              <a:rPr lang="ru-RU" sz="4000" b="1" dirty="0" smtClean="0">
                <a:solidFill>
                  <a:srgbClr val="002060"/>
                </a:solidFill>
              </a:rPr>
            </a:b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1026" name="Picture 2" descr="C:\Users\1\Desktop\7809af3bf8335b7559d767c796a496cf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1503573" y="225083"/>
            <a:ext cx="8681436" cy="3024555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475914" y="2967335"/>
            <a:ext cx="835620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rgbClr val="002060"/>
              </a:solidFill>
            </a:endParaRP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sz="2400" b="1" dirty="0" smtClean="0">
                <a:solidFill>
                  <a:srgbClr val="002060"/>
                </a:solidFill>
              </a:rPr>
              <a:t>Кунгуров Платон, воспитанник старшей группы «А»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МДОУ «Детский сад «Буратино» г. Надыма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877305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6590198" cy="6406499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338606" y="942537"/>
            <a:ext cx="4198096" cy="4332848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4000" b="1" dirty="0" smtClean="0">
                <a:solidFill>
                  <a:srgbClr val="002060"/>
                </a:solidFill>
              </a:rPr>
              <a:t>Мою маму зовут Ксения Николаевна. Она работает химиком-лаборантом, проверяет воду, которую  мы пьем.</a:t>
            </a:r>
            <a:endParaRPr lang="ru-RU" sz="4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77305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</p:pic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965895" y="689318"/>
            <a:ext cx="5022167" cy="5795888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3600" b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3600" b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</a:rPr>
              <a:t>Вода поступает по трубам во все дома и здания города: и к нам домой, и в наш садик.</a:t>
            </a:r>
            <a:r>
              <a:rPr lang="ru-RU" sz="4000" b="1" i="1" dirty="0" smtClean="0">
                <a:solidFill>
                  <a:schemeClr val="accent5">
                    <a:lumMod val="50000"/>
                  </a:schemeClr>
                </a:solidFill>
                <a:cs typeface="Times New Roman" panose="02020603050405020304" pitchFamily="18" charset="0"/>
              </a:rPr>
              <a:t> </a:t>
            </a:r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</a:rPr>
              <a:t>Моя мама следит чтобы водичка, которая течет из крана, была чистая,  чтобы мы могли её пить. </a:t>
            </a:r>
            <a:br>
              <a:rPr lang="ru-RU" sz="4000" b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4000" b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4000" b="1" dirty="0" smtClean="0">
                <a:solidFill>
                  <a:schemeClr val="accent5">
                    <a:lumMod val="50000"/>
                  </a:schemeClr>
                </a:solidFill>
              </a:rPr>
            </a:b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984" y="0"/>
            <a:ext cx="4779047" cy="7035467"/>
          </a:xfrm>
          <a:prstGeom prst="rect">
            <a:avLst/>
          </a:prstGeom>
          <a:effectLst>
            <a:softEdge rad="355600"/>
          </a:effectLst>
        </p:spPr>
      </p:pic>
    </p:spTree>
    <p:extLst>
      <p:ext uri="{BB962C8B-B14F-4D97-AF65-F5344CB8AC3E}">
        <p14:creationId xmlns="" xmlns:p14="http://schemas.microsoft.com/office/powerpoint/2010/main" val="877305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</p:pic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965895" y="253218"/>
            <a:ext cx="5022167" cy="5669280"/>
          </a:xfrm>
        </p:spPr>
        <p:txBody>
          <a:bodyPr>
            <a:normAutofit/>
          </a:bodyPr>
          <a:lstStyle/>
          <a:p>
            <a:pPr algn="just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3600" b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3600" b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3600" b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3600" b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4000" b="1" dirty="0" smtClean="0">
                <a:solidFill>
                  <a:schemeClr val="accent5">
                    <a:lumMod val="50000"/>
                  </a:schemeClr>
                </a:solidFill>
              </a:rPr>
            </a:b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225" y="462244"/>
            <a:ext cx="5534529" cy="5938556"/>
          </a:xfrm>
          <a:prstGeom prst="rect">
            <a:avLst/>
          </a:prstGeom>
          <a:effectLst>
            <a:softEdge rad="2540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6231988" y="731520"/>
            <a:ext cx="4149969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 smtClean="0">
              <a:solidFill>
                <a:schemeClr val="accent5">
                  <a:lumMod val="50000"/>
                </a:schemeClr>
              </a:solidFill>
              <a:latin typeface="+mj-lt"/>
            </a:endParaRPr>
          </a:p>
          <a:p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Она добавляет в воду разные вещества- реактивы, чтобы определить , нет ли вредных веществ в воде.</a:t>
            </a:r>
          </a:p>
        </p:txBody>
      </p:sp>
    </p:spTree>
    <p:extLst>
      <p:ext uri="{BB962C8B-B14F-4D97-AF65-F5344CB8AC3E}">
        <p14:creationId xmlns="" xmlns:p14="http://schemas.microsoft.com/office/powerpoint/2010/main" val="877305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</p:pic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965895" y="253218"/>
            <a:ext cx="5022167" cy="5669280"/>
          </a:xfrm>
        </p:spPr>
        <p:txBody>
          <a:bodyPr>
            <a:normAutofit/>
          </a:bodyPr>
          <a:lstStyle/>
          <a:p>
            <a:pPr algn="just"/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3600" b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3600" b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3600" b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3600" b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4000" b="1" dirty="0" smtClean="0">
                <a:solidFill>
                  <a:schemeClr val="accent5">
                    <a:lumMod val="50000"/>
                  </a:schemeClr>
                </a:solidFill>
              </a:rPr>
            </a:b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231988" y="731520"/>
            <a:ext cx="4149969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 smtClean="0">
              <a:solidFill>
                <a:schemeClr val="accent5">
                  <a:lumMod val="50000"/>
                </a:schemeClr>
              </a:solidFill>
              <a:latin typeface="+mj-lt"/>
            </a:endParaRPr>
          </a:p>
          <a:p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Ее работа очень важна- ведь для питья человеку нужна чистая вода. Если люди будут пить грязную воду, то они могут сильно заболеть.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449" y="182879"/>
            <a:ext cx="5743320" cy="6475438"/>
          </a:xfrm>
          <a:prstGeom prst="rect">
            <a:avLst/>
          </a:prstGeom>
          <a:effectLst>
            <a:softEdge rad="292100"/>
          </a:effectLst>
        </p:spPr>
      </p:pic>
    </p:spTree>
    <p:extLst>
      <p:ext uri="{BB962C8B-B14F-4D97-AF65-F5344CB8AC3E}">
        <p14:creationId xmlns="" xmlns:p14="http://schemas.microsoft.com/office/powerpoint/2010/main" val="877305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82</Words>
  <Application>Microsoft Office PowerPoint</Application>
  <PresentationFormat>Произвольный</PresentationFormat>
  <Paragraphs>19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МОЯ МАМА – ЛАБОРАНТ- ЭКОЛОГ. </vt:lpstr>
      <vt:lpstr>Мою маму зовут Ксения Николаевна. Она работает химиком-лаборантом, проверяет воду, которую  мы пьем.</vt:lpstr>
      <vt:lpstr>  Вода поступает по трубам во все дома и здания города: и к нам домой, и в наш садик. Моя мама следит чтобы водичка, которая течет из крана, была чистая,  чтобы мы могли её пить.    </vt:lpstr>
      <vt:lpstr>     </vt:lpstr>
      <vt:lpstr>    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1</cp:lastModifiedBy>
  <cp:revision>13</cp:revision>
  <dcterms:created xsi:type="dcterms:W3CDTF">2021-11-18T10:06:49Z</dcterms:created>
  <dcterms:modified xsi:type="dcterms:W3CDTF">2021-11-20T18:33:57Z</dcterms:modified>
</cp:coreProperties>
</file>