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60" r:id="rId3"/>
    <p:sldId id="258" r:id="rId4"/>
    <p:sldId id="270" r:id="rId5"/>
    <p:sldId id="271" r:id="rId6"/>
    <p:sldId id="259" r:id="rId7"/>
    <p:sldId id="262" r:id="rId8"/>
    <p:sldId id="268" r:id="rId9"/>
    <p:sldId id="269" r:id="rId10"/>
    <p:sldId id="264" r:id="rId11"/>
    <p:sldId id="261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>
        <p:scale>
          <a:sx n="77" d="100"/>
          <a:sy n="77" d="100"/>
        </p:scale>
        <p:origin x="-1764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2.png"/><Relationship Id="rId7" Type="http://schemas.openxmlformats.org/officeDocument/2006/relationships/image" Target="../media/image4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1.png"/><Relationship Id="rId7" Type="http://schemas.openxmlformats.org/officeDocument/2006/relationships/image" Target="../media/image4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3438" y="3429000"/>
            <a:ext cx="4071966" cy="171451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 70-летию Победы в ВОВ.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i="1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285860"/>
            <a:ext cx="7643866" cy="1785950"/>
          </a:xfrm>
        </p:spPr>
        <p:txBody>
          <a:bodyPr>
            <a:normAutofit fontScale="92500"/>
          </a:bodyPr>
          <a:lstStyle/>
          <a:p>
            <a:r>
              <a:rPr lang="ru-RU" sz="48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«Помним  и чтим наших родных прадедов и дедов».</a:t>
            </a:r>
            <a:endParaRPr lang="ru-RU" sz="4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User\Desktop\cb7769d2760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500702"/>
            <a:ext cx="3402019" cy="1034290"/>
          </a:xfrm>
          <a:prstGeom prst="rect">
            <a:avLst/>
          </a:prstGeom>
          <a:noFill/>
        </p:spPr>
      </p:pic>
      <p:pic>
        <p:nvPicPr>
          <p:cNvPr id="3075" name="Picture 3" descr="C:\Users\User\Desktop\cb7769d2760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905777" y="2477356"/>
            <a:ext cx="3616333" cy="804712"/>
          </a:xfrm>
          <a:prstGeom prst="rect">
            <a:avLst/>
          </a:prstGeom>
          <a:noFill/>
        </p:spPr>
      </p:pic>
      <p:pic>
        <p:nvPicPr>
          <p:cNvPr id="3076" name="Picture 4" descr="C:\Users\User\Desktop\2836139-a62eb246f0b7449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714884"/>
            <a:ext cx="2321372" cy="193834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619923"/>
            <a:ext cx="4357718" cy="1238077"/>
          </a:xfrm>
          <a:prstGeom prst="rect">
            <a:avLst/>
          </a:prstGeom>
          <a:noFill/>
        </p:spPr>
      </p:pic>
      <p:pic>
        <p:nvPicPr>
          <p:cNvPr id="6" name="Picture 3" descr="C:\Users\User\Desktop\1368030928_vo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28604"/>
            <a:ext cx="1236579" cy="1176296"/>
          </a:xfrm>
          <a:prstGeom prst="rect">
            <a:avLst/>
          </a:prstGeom>
          <a:noFill/>
        </p:spPr>
      </p:pic>
      <p:pic>
        <p:nvPicPr>
          <p:cNvPr id="3080" name="Picture 8" descr="E:\день победы\Соня\P509013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9418" r="9418"/>
          <a:stretch>
            <a:fillRect/>
          </a:stretch>
        </p:blipFill>
        <p:spPr bwMode="auto">
          <a:xfrm>
            <a:off x="457200" y="457200"/>
            <a:ext cx="2442961" cy="2257420"/>
          </a:xfrm>
          <a:prstGeom prst="rect">
            <a:avLst/>
          </a:prstGeom>
          <a:noFill/>
        </p:spPr>
      </p:pic>
      <p:pic>
        <p:nvPicPr>
          <p:cNvPr id="19" name="Picture 2" descr="E:\день победы\Соня\P5090140.JPG"/>
          <p:cNvPicPr>
            <a:picLocks noChangeAspect="1" noChangeArrowheads="1"/>
          </p:cNvPicPr>
          <p:nvPr/>
        </p:nvPicPr>
        <p:blipFill>
          <a:blip r:embed="rId5" cstate="print"/>
          <a:srcRect l="9418" r="9418"/>
          <a:stretch>
            <a:fillRect/>
          </a:stretch>
        </p:blipFill>
        <p:spPr bwMode="auto">
          <a:xfrm>
            <a:off x="3000364" y="3500438"/>
            <a:ext cx="2286016" cy="2112394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20" name="Picture 5" descr="E:\день победы\Соня\P5090163.JPG"/>
          <p:cNvPicPr>
            <a:picLocks noChangeAspect="1" noChangeArrowheads="1"/>
          </p:cNvPicPr>
          <p:nvPr/>
        </p:nvPicPr>
        <p:blipFill>
          <a:blip r:embed="rId6" cstate="print"/>
          <a:srcRect l="9418" r="9418"/>
          <a:stretch>
            <a:fillRect/>
          </a:stretch>
        </p:blipFill>
        <p:spPr bwMode="auto">
          <a:xfrm>
            <a:off x="5786446" y="3000372"/>
            <a:ext cx="3114668" cy="2878111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22" name="Picture 7" descr="E:\день победы\DSCN0837.JPG"/>
          <p:cNvPicPr>
            <a:picLocks noChangeAspect="1" noChangeArrowheads="1"/>
          </p:cNvPicPr>
          <p:nvPr/>
        </p:nvPicPr>
        <p:blipFill>
          <a:blip r:embed="rId7" cstate="print"/>
          <a:srcRect l="9418" r="9418"/>
          <a:stretch>
            <a:fillRect/>
          </a:stretch>
        </p:blipFill>
        <p:spPr bwMode="auto">
          <a:xfrm>
            <a:off x="2786050" y="428604"/>
            <a:ext cx="4286280" cy="3010136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23" name="Picture 8" descr="E:\день победы\DSCN0828.JPG"/>
          <p:cNvPicPr>
            <a:picLocks noChangeAspect="1" noChangeArrowheads="1"/>
          </p:cNvPicPr>
          <p:nvPr/>
        </p:nvPicPr>
        <p:blipFill>
          <a:blip r:embed="rId8" cstate="print"/>
          <a:srcRect l="9418" r="9418"/>
          <a:stretch>
            <a:fillRect/>
          </a:stretch>
        </p:blipFill>
        <p:spPr bwMode="auto">
          <a:xfrm>
            <a:off x="500034" y="3000372"/>
            <a:ext cx="2428892" cy="2857520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15140" y="928670"/>
            <a:ext cx="2057400" cy="5591196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Салют Победе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Салют и слава годовщине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Навеки памятного дня!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Салют Победе, что в Берлине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Огнём попрала мощь огня!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Салют её большим и малым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Творцам, что шли путём одним,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Её бойцам и генералам,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Героям павшим и живым,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Салют!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4" descr="C:\Users\User\Desktop\b01d981ba7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929198"/>
            <a:ext cx="2220924" cy="1495422"/>
          </a:xfrm>
          <a:prstGeom prst="rect">
            <a:avLst/>
          </a:prstGeom>
          <a:noFill/>
        </p:spPr>
      </p:pic>
      <p:pic>
        <p:nvPicPr>
          <p:cNvPr id="6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5619923"/>
            <a:ext cx="4357718" cy="1238077"/>
          </a:xfrm>
          <a:prstGeom prst="rect">
            <a:avLst/>
          </a:prstGeom>
          <a:noFill/>
        </p:spPr>
      </p:pic>
      <p:pic>
        <p:nvPicPr>
          <p:cNvPr id="7" name="Picture 3" descr="C:\Users\User\Desktop\1368030928_vo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14290"/>
            <a:ext cx="1236579" cy="1176296"/>
          </a:xfrm>
          <a:prstGeom prst="rect">
            <a:avLst/>
          </a:prstGeom>
          <a:noFill/>
        </p:spPr>
      </p:pic>
      <p:pic>
        <p:nvPicPr>
          <p:cNvPr id="13" name="Picture 5" descr="E:\день победы\Соня\P5090120.JPG"/>
          <p:cNvPicPr>
            <a:picLocks noChangeAspect="1" noChangeArrowheads="1"/>
          </p:cNvPicPr>
          <p:nvPr/>
        </p:nvPicPr>
        <p:blipFill>
          <a:blip r:embed="rId5" cstate="print"/>
          <a:srcRect l="9418" r="9418"/>
          <a:stretch>
            <a:fillRect/>
          </a:stretch>
        </p:blipFill>
        <p:spPr bwMode="auto">
          <a:xfrm>
            <a:off x="214282" y="214290"/>
            <a:ext cx="3400420" cy="3142160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317500"/>
          </a:effectLst>
        </p:spPr>
      </p:pic>
      <p:pic>
        <p:nvPicPr>
          <p:cNvPr id="14" name="Picture 6" descr="E:\день победы\Соня\P5090121.JPG"/>
          <p:cNvPicPr>
            <a:picLocks noChangeAspect="1" noChangeArrowheads="1"/>
          </p:cNvPicPr>
          <p:nvPr/>
        </p:nvPicPr>
        <p:blipFill>
          <a:blip r:embed="rId6" cstate="print"/>
          <a:srcRect l="9418" r="9418"/>
          <a:stretch>
            <a:fillRect/>
          </a:stretch>
        </p:blipFill>
        <p:spPr bwMode="auto">
          <a:xfrm>
            <a:off x="3500430" y="2786058"/>
            <a:ext cx="3328982" cy="3076148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317500"/>
          </a:effectLst>
        </p:spPr>
      </p:pic>
      <p:pic>
        <p:nvPicPr>
          <p:cNvPr id="5125" name="Picture 5" descr="E:\день победы\Соня\P509016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7" cstate="print"/>
          <a:srcRect l="16797" t="13773" r="16797" b="13425"/>
          <a:stretch>
            <a:fillRect/>
          </a:stretch>
        </p:blipFill>
        <p:spPr bwMode="auto">
          <a:xfrm>
            <a:off x="3428992" y="500042"/>
            <a:ext cx="3214710" cy="2643206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635000"/>
          </a:effectLst>
        </p:spPr>
      </p:pic>
      <p:pic>
        <p:nvPicPr>
          <p:cNvPr id="16" name="Picture 7" descr="E:\день победы\Соня\P5090168.JPG"/>
          <p:cNvPicPr>
            <a:picLocks noChangeAspect="1" noChangeArrowheads="1"/>
          </p:cNvPicPr>
          <p:nvPr/>
        </p:nvPicPr>
        <p:blipFill>
          <a:blip r:embed="rId8" cstate="print"/>
          <a:srcRect l="9418" r="6618" b="28031"/>
          <a:stretch>
            <a:fillRect/>
          </a:stretch>
        </p:blipFill>
        <p:spPr bwMode="auto">
          <a:xfrm>
            <a:off x="642910" y="3071810"/>
            <a:ext cx="3000396" cy="1928826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жива!</a:t>
            </a:r>
            <a:endParaRPr lang="ru-RU" sz="5400" b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User\Desktop\100437397_Lenta__2_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486193"/>
            <a:ext cx="4924436" cy="1371807"/>
          </a:xfrm>
          <a:prstGeom prst="rect">
            <a:avLst/>
          </a:prstGeom>
          <a:noFill/>
        </p:spPr>
      </p:pic>
      <p:pic>
        <p:nvPicPr>
          <p:cNvPr id="6146" name="Picture 2" descr="C:\Users\User\Desktop\george_ribb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0"/>
            <a:ext cx="9144000" cy="313865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\Desktop\536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071942"/>
            <a:ext cx="2643206" cy="205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428992" y="3714752"/>
            <a:ext cx="323852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781800" y="500042"/>
            <a:ext cx="1984248" cy="557216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У обелиска</a:t>
            </a: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Застыли ели в карауле,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Синь неба мирного ясна.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Идут года. В тревожном гуле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Осталась далеко война.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Но здесь, у граней обелиска,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В молчанье голову склонив,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Мы слышим грохот танков близко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И рвущий душу бомб разрыв.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Мы видим их — солдат России,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Что в тот далёкий грозный час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Своею жизнью заплатили</a:t>
            </a:r>
            <a:b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За счастье светлое для нас…</a:t>
            </a:r>
          </a:p>
          <a:p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 l="9418" r="9418"/>
          <a:stretch>
            <a:fillRect/>
          </a:stretch>
        </p:blipFill>
        <p:spPr bwMode="auto">
          <a:xfrm>
            <a:off x="285720" y="357166"/>
            <a:ext cx="4500594" cy="356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1857364"/>
            <a:ext cx="195738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Майский праздник -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День Победы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Отмечает вся страна.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Надевают наши деды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Боевые ордена.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Их с утра зовёт дорога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На торжественный парад.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И задумчиво с порога</a:t>
            </a:r>
          </a:p>
          <a:p>
            <a:pPr>
              <a:lnSpc>
                <a:spcPct val="120000"/>
              </a:lnSpc>
            </a:pPr>
            <a:r>
              <a:rPr lang="ru-RU" sz="6400" dirty="0" smtClean="0">
                <a:solidFill>
                  <a:schemeClr val="tx1"/>
                </a:solidFill>
                <a:latin typeface="Monotype Corsiva" pitchFamily="66" charset="0"/>
              </a:rPr>
              <a:t>Вслед им бабушки глядят.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C:\Users\User\Desktop\b01d981ba7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71942"/>
            <a:ext cx="2643206" cy="2352678"/>
          </a:xfrm>
          <a:prstGeom prst="rect">
            <a:avLst/>
          </a:prstGeom>
          <a:noFill/>
        </p:spPr>
      </p:pic>
      <p:pic>
        <p:nvPicPr>
          <p:cNvPr id="5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5619923"/>
            <a:ext cx="4357718" cy="1238077"/>
          </a:xfrm>
          <a:prstGeom prst="rect">
            <a:avLst/>
          </a:prstGeom>
          <a:noFill/>
        </p:spPr>
      </p:pic>
      <p:pic>
        <p:nvPicPr>
          <p:cNvPr id="7" name="Picture 3" descr="C:\Users\User\Desktop\1368030928_vo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428604"/>
            <a:ext cx="1236579" cy="1176296"/>
          </a:xfrm>
          <a:prstGeom prst="rect">
            <a:avLst/>
          </a:prstGeom>
          <a:noFill/>
        </p:spPr>
      </p:pic>
      <p:pic>
        <p:nvPicPr>
          <p:cNvPr id="1026" name="Picture 2" descr="D:\Фотографии\день победы\Соня\P509007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21199350">
            <a:off x="457200" y="971549"/>
            <a:ext cx="3400420" cy="255031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8" name="Picture 4" descr="D:\Фотографии\день победы\DSCN0813.JPG"/>
          <p:cNvPicPr>
            <a:picLocks noChangeAspect="1" noChangeArrowheads="1"/>
          </p:cNvPicPr>
          <p:nvPr/>
        </p:nvPicPr>
        <p:blipFill>
          <a:blip r:embed="rId6" cstate="print"/>
          <a:srcRect l="47308" t="20930"/>
          <a:stretch>
            <a:fillRect/>
          </a:stretch>
        </p:blipFill>
        <p:spPr bwMode="auto">
          <a:xfrm rot="766246">
            <a:off x="4165034" y="545902"/>
            <a:ext cx="2625781" cy="24288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 l="23554" t="15599" r="22824" b="19404"/>
          <a:stretch>
            <a:fillRect/>
          </a:stretch>
        </p:blipFill>
        <p:spPr bwMode="auto">
          <a:xfrm>
            <a:off x="2857488" y="2857496"/>
            <a:ext cx="314327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C:\Users\User\Desktop\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491075">
            <a:off x="7818339" y="5344135"/>
            <a:ext cx="838460" cy="101519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290" name="Picture 2" descr="E:\день победы\Соня\P509008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3943355" cy="295751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642918"/>
            <a:ext cx="3471858" cy="260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00438"/>
            <a:ext cx="4156900" cy="2957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500438"/>
            <a:ext cx="352427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2" name="Picture 3" descr="C:\Users\User\Desktop\1368030928_vov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2428868"/>
            <a:ext cx="225297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r="15540" b="16666"/>
          <a:stretch>
            <a:fillRect/>
          </a:stretch>
        </p:blipFill>
        <p:spPr bwMode="auto">
          <a:xfrm>
            <a:off x="428596" y="357166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301" y="3286124"/>
            <a:ext cx="381002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85728"/>
            <a:ext cx="3729041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/>
          <a:srcRect r="29817" b="917"/>
          <a:stretch>
            <a:fillRect/>
          </a:stretch>
        </p:blipFill>
        <p:spPr bwMode="auto">
          <a:xfrm>
            <a:off x="5072066" y="3357562"/>
            <a:ext cx="335758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5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500306"/>
            <a:ext cx="8715404" cy="1500198"/>
          </a:xfrm>
          <a:prstGeom prst="rect">
            <a:avLst/>
          </a:prstGeom>
          <a:noFill/>
        </p:spPr>
      </p:pic>
      <p:pic>
        <p:nvPicPr>
          <p:cNvPr id="16" name="Picture 3" descr="C:\Users\User\Desktop\1368030928_vov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8148" y="214290"/>
            <a:ext cx="1126486" cy="1071570"/>
          </a:xfrm>
          <a:prstGeom prst="rect">
            <a:avLst/>
          </a:prstGeom>
          <a:noFill/>
        </p:spPr>
      </p:pic>
      <p:pic>
        <p:nvPicPr>
          <p:cNvPr id="17" name="Picture 3" descr="C:\Users\User\Desktop\1368030928_vov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286388"/>
            <a:ext cx="1214446" cy="1155242"/>
          </a:xfrm>
          <a:prstGeom prst="rect">
            <a:avLst/>
          </a:prstGeom>
          <a:noFill/>
        </p:spPr>
      </p:pic>
      <p:pic>
        <p:nvPicPr>
          <p:cNvPr id="18" name="Picture 3" descr="C:\Users\User\Desktop\1368030928_vov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2357430"/>
            <a:ext cx="1214446" cy="1155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629400" y="500042"/>
            <a:ext cx="2300318" cy="614366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День памяти –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Победы праздник,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Несут венков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Живую вязь,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Тепло букетов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Красок разных,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Чтоб не терялась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С прошлым связь.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И плиты скорбные согреты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Цветов дыханьем полевым.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Прими, боец,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Как дар, всё это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Ведь это нужно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Нам, 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Живым</a:t>
            </a:r>
            <a:r>
              <a:rPr lang="ru-RU" sz="1050" dirty="0" smtClean="0">
                <a:solidFill>
                  <a:schemeClr val="tx1"/>
                </a:solidFill>
                <a:latin typeface="Monotype Corsiva" pitchFamily="66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1050" dirty="0"/>
          </a:p>
        </p:txBody>
      </p:sp>
      <p:pic>
        <p:nvPicPr>
          <p:cNvPr id="8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619923"/>
            <a:ext cx="4357718" cy="1238077"/>
          </a:xfrm>
          <a:prstGeom prst="rect">
            <a:avLst/>
          </a:prstGeom>
          <a:noFill/>
        </p:spPr>
      </p:pic>
      <p:pic>
        <p:nvPicPr>
          <p:cNvPr id="7170" name="Picture 2" descr="E:\день победы\DSCN0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14685"/>
            <a:ext cx="2000265" cy="1762137"/>
          </a:xfrm>
          <a:prstGeom prst="rect">
            <a:avLst/>
          </a:prstGeom>
          <a:noFill/>
        </p:spPr>
      </p:pic>
      <p:pic>
        <p:nvPicPr>
          <p:cNvPr id="7172" name="Picture 4" descr="E:\день победы\DSCN079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12500" r="12500"/>
          <a:stretch>
            <a:fillRect/>
          </a:stretch>
        </p:blipFill>
        <p:spPr bwMode="auto">
          <a:xfrm>
            <a:off x="3357554" y="1857364"/>
            <a:ext cx="3428992" cy="3857626"/>
          </a:xfrm>
          <a:prstGeom prst="rect">
            <a:avLst/>
          </a:prstGeom>
          <a:noFill/>
        </p:spPr>
      </p:pic>
      <p:pic>
        <p:nvPicPr>
          <p:cNvPr id="17" name="Picture 2" descr="E:\день победы\Лёша\DSC01472.JPG"/>
          <p:cNvPicPr>
            <a:picLocks noChangeAspect="1" noChangeArrowheads="1"/>
          </p:cNvPicPr>
          <p:nvPr/>
        </p:nvPicPr>
        <p:blipFill>
          <a:blip r:embed="rId5"/>
          <a:srcRect l="9418" r="9418"/>
          <a:stretch>
            <a:fillRect/>
          </a:stretch>
        </p:blipFill>
        <p:spPr bwMode="auto">
          <a:xfrm>
            <a:off x="285720" y="235993"/>
            <a:ext cx="3146208" cy="2907255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11" name="Picture 4" descr="E:\день победы\Соня\P5090154.JPG"/>
          <p:cNvPicPr>
            <a:picLocks noChangeAspect="1" noChangeArrowheads="1"/>
          </p:cNvPicPr>
          <p:nvPr/>
        </p:nvPicPr>
        <p:blipFill>
          <a:blip r:embed="rId6" cstate="print"/>
          <a:srcRect l="9418" r="9418"/>
          <a:stretch>
            <a:fillRect/>
          </a:stretch>
        </p:blipFill>
        <p:spPr bwMode="auto">
          <a:xfrm>
            <a:off x="1071538" y="4214818"/>
            <a:ext cx="2071701" cy="1716321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18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642917"/>
            <a:ext cx="3214710" cy="913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571480"/>
            <a:ext cx="2057400" cy="585791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700" b="1" dirty="0" smtClean="0">
                <a:solidFill>
                  <a:schemeClr val="tx1"/>
                </a:solidFill>
                <a:latin typeface="Monotype Corsiva" pitchFamily="66" charset="0"/>
              </a:rPr>
              <a:t>П</a:t>
            </a:r>
            <a:r>
              <a:rPr lang="ru-RU" sz="1900" b="1" dirty="0" smtClean="0">
                <a:solidFill>
                  <a:schemeClr val="tx1"/>
                </a:solidFill>
                <a:latin typeface="Monotype Corsiva" pitchFamily="66" charset="0"/>
              </a:rPr>
              <a:t>усть дети не знают войны</a:t>
            </a:r>
            <a:endParaRPr lang="ru-RU" sz="1900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Войны я не видел, но знаю,</a:t>
            </a:r>
            <a:b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Как трудно народу пришлось,</a:t>
            </a:r>
            <a:b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И голод, и холод, и ужас –</a:t>
            </a:r>
            <a:b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Всё им испытать довелось.</a:t>
            </a:r>
          </a:p>
          <a:p>
            <a:pPr algn="ctr"/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Пусть мирно живут на планете,</a:t>
            </a:r>
            <a:b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Пусть дети не знают войны,</a:t>
            </a:r>
            <a:b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Пусть яркое солнышко светит!</a:t>
            </a:r>
            <a:b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1900" dirty="0" smtClean="0">
                <a:solidFill>
                  <a:schemeClr val="tx1"/>
                </a:solidFill>
                <a:latin typeface="Monotype Corsiva" pitchFamily="66" charset="0"/>
              </a:rPr>
              <a:t>Мы дружной семьёй быть должны!</a:t>
            </a:r>
          </a:p>
          <a:p>
            <a:endParaRPr lang="ru-RU" dirty="0"/>
          </a:p>
        </p:txBody>
      </p:sp>
      <p:pic>
        <p:nvPicPr>
          <p:cNvPr id="5" name="Picture 4" descr="C:\Users\User\Desktop\b01d981ba7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717" y="3714752"/>
            <a:ext cx="2864593" cy="1928826"/>
          </a:xfrm>
          <a:prstGeom prst="rect">
            <a:avLst/>
          </a:prstGeom>
          <a:noFill/>
        </p:spPr>
      </p:pic>
      <p:pic>
        <p:nvPicPr>
          <p:cNvPr id="6" name="Picture 2" descr="C:\Users\User\Desktop\100437397_Lenta__2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5619923"/>
            <a:ext cx="4357718" cy="1238077"/>
          </a:xfrm>
          <a:prstGeom prst="rect">
            <a:avLst/>
          </a:prstGeom>
          <a:noFill/>
        </p:spPr>
      </p:pic>
      <p:pic>
        <p:nvPicPr>
          <p:cNvPr id="7" name="Picture 3" descr="C:\Users\User\Desktop\1368030928_vo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85728"/>
            <a:ext cx="2451025" cy="2331538"/>
          </a:xfrm>
          <a:prstGeom prst="rect">
            <a:avLst/>
          </a:prstGeom>
          <a:noFill/>
        </p:spPr>
      </p:pic>
      <p:pic>
        <p:nvPicPr>
          <p:cNvPr id="4098" name="Picture 2" descr="E:\день победы\Соня\P509007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 cstate="print"/>
          <a:srcRect l="9418" r="9418"/>
          <a:stretch>
            <a:fillRect/>
          </a:stretch>
        </p:blipFill>
        <p:spPr bwMode="auto">
          <a:xfrm>
            <a:off x="457200" y="457200"/>
            <a:ext cx="2971792" cy="2746087"/>
          </a:xfrm>
          <a:prstGeom prst="rect">
            <a:avLst/>
          </a:prstGeom>
          <a:noFill/>
        </p:spPr>
      </p:pic>
      <p:pic>
        <p:nvPicPr>
          <p:cNvPr id="11" name="Picture 4" descr="E:\день победы\Соня\P5090118.JPG"/>
          <p:cNvPicPr>
            <a:picLocks noChangeAspect="1" noChangeArrowheads="1"/>
          </p:cNvPicPr>
          <p:nvPr/>
        </p:nvPicPr>
        <p:blipFill>
          <a:blip r:embed="rId6" cstate="print"/>
          <a:srcRect l="9418" r="9418"/>
          <a:stretch>
            <a:fillRect/>
          </a:stretch>
        </p:blipFill>
        <p:spPr bwMode="auto">
          <a:xfrm>
            <a:off x="3500430" y="3028404"/>
            <a:ext cx="2828916" cy="2614061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504" y="500042"/>
            <a:ext cx="3686172" cy="600079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Я воевал. Я был убит в сраженье.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И все, что сохранилось от меня,–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одно письмо, что я писал в смятенье,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в землянке, у горящего огня…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Теперь письмо заключено в музее.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Душа лежит недвижно под стеклом,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и долго люди на нее глазеют,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не зная, что стряслось со мной потом…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Лишь память треугольником помятым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Monotype Corsiva" pitchFamily="66" charset="0"/>
              </a:rPr>
              <a:t> летит, летит сквозь глубину времен…</a:t>
            </a:r>
            <a:endParaRPr lang="ru-RU" sz="1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8196" name="Picture 4" descr="E:\день победы\музей\DSCN088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9418" r="9418"/>
          <a:stretch>
            <a:fillRect/>
          </a:stretch>
        </p:blipFill>
        <p:spPr bwMode="auto">
          <a:xfrm>
            <a:off x="457201" y="457200"/>
            <a:ext cx="4471630" cy="5972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E:\день победы\музей\DSCN087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9418" r="9418"/>
          <a:stretch>
            <a:fillRect/>
          </a:stretch>
        </p:blipFill>
        <p:spPr bwMode="auto">
          <a:xfrm>
            <a:off x="457200" y="457200"/>
            <a:ext cx="3257544" cy="3010136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8" name="Picture 2" descr="E:\день победы\музей\DSCN0867.JPG"/>
          <p:cNvPicPr>
            <a:picLocks noChangeAspect="1" noChangeArrowheads="1"/>
          </p:cNvPicPr>
          <p:nvPr/>
        </p:nvPicPr>
        <p:blipFill>
          <a:blip r:embed="rId3" cstate="print"/>
          <a:srcRect t="1064" r="16216" b="1064"/>
          <a:stretch>
            <a:fillRect/>
          </a:stretch>
        </p:blipFill>
        <p:spPr bwMode="auto">
          <a:xfrm>
            <a:off x="3929058" y="785794"/>
            <a:ext cx="2214578" cy="2391183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10" name="Picture 2" descr="E:\день победы\музей\DSCN0892.JPG"/>
          <p:cNvPicPr>
            <a:picLocks noChangeAspect="1" noChangeArrowheads="1"/>
          </p:cNvPicPr>
          <p:nvPr/>
        </p:nvPicPr>
        <p:blipFill>
          <a:blip r:embed="rId4" cstate="print"/>
          <a:srcRect l="25027" r="9418"/>
          <a:stretch>
            <a:fillRect/>
          </a:stretch>
        </p:blipFill>
        <p:spPr bwMode="auto">
          <a:xfrm>
            <a:off x="6286512" y="357166"/>
            <a:ext cx="2400288" cy="2746086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 l="9418" r="9418"/>
          <a:stretch>
            <a:fillRect/>
          </a:stretch>
        </p:blipFill>
        <p:spPr bwMode="auto">
          <a:xfrm>
            <a:off x="142844" y="3571876"/>
            <a:ext cx="3000396" cy="2772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 descr="E:\день победы\музей\DSCN087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6" cstate="print"/>
          <a:srcRect l="9418" r="9418"/>
          <a:stretch>
            <a:fillRect/>
          </a:stretch>
        </p:blipFill>
        <p:spPr bwMode="auto">
          <a:xfrm>
            <a:off x="5429256" y="3286124"/>
            <a:ext cx="3471858" cy="3208173"/>
          </a:xfrm>
          <a:prstGeom prst="rect">
            <a:avLst/>
          </a:prstGeom>
          <a:noFill/>
        </p:spPr>
      </p:pic>
      <p:pic>
        <p:nvPicPr>
          <p:cNvPr id="13" name="Picture 5" descr="E:\день победы\музей\DSCN0877.JPG"/>
          <p:cNvPicPr>
            <a:picLocks noChangeAspect="1" noChangeArrowheads="1"/>
          </p:cNvPicPr>
          <p:nvPr/>
        </p:nvPicPr>
        <p:blipFill>
          <a:blip r:embed="rId7" cstate="print"/>
          <a:srcRect l="9420" r="9420"/>
          <a:stretch>
            <a:fillRect/>
          </a:stretch>
        </p:blipFill>
        <p:spPr bwMode="auto">
          <a:xfrm>
            <a:off x="3214678" y="3857628"/>
            <a:ext cx="2056310" cy="1900230"/>
          </a:xfrm>
          <a:prstGeom prst="rect">
            <a:avLst/>
          </a:prstGeom>
          <a:noFill/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2">
      <a:dk1>
        <a:sysClr val="windowText" lastClr="000000"/>
      </a:dk1>
      <a:lt1>
        <a:srgbClr val="6E3F06"/>
      </a:lt1>
      <a:dk2>
        <a:srgbClr val="F0D67E"/>
      </a:dk2>
      <a:lt2>
        <a:srgbClr val="F0D67E"/>
      </a:lt2>
      <a:accent1>
        <a:srgbClr val="A5B592"/>
      </a:accent1>
      <a:accent2>
        <a:srgbClr val="935409"/>
      </a:accent2>
      <a:accent3>
        <a:srgbClr val="DD7E0E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163</TotalTime>
  <Words>242</Words>
  <PresentationFormat>Экран (4:3)</PresentationFormat>
  <Paragraphs>56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К 70-летию Победы в ВОВ.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Память жива!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70-летию Победы в ВОВ.   </dc:title>
  <dc:creator>user</dc:creator>
  <cp:lastModifiedBy>1</cp:lastModifiedBy>
  <cp:revision>19</cp:revision>
  <dcterms:created xsi:type="dcterms:W3CDTF">2015-05-17T17:13:10Z</dcterms:created>
  <dcterms:modified xsi:type="dcterms:W3CDTF">2015-05-21T09:42:46Z</dcterms:modified>
</cp:coreProperties>
</file>