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67" r:id="rId3"/>
    <p:sldId id="268" r:id="rId4"/>
    <p:sldId id="275" r:id="rId5"/>
    <p:sldId id="273" r:id="rId6"/>
    <p:sldId id="274" r:id="rId7"/>
    <p:sldId id="260" r:id="rId8"/>
    <p:sldId id="292" r:id="rId9"/>
    <p:sldId id="276" r:id="rId10"/>
    <p:sldId id="293" r:id="rId11"/>
    <p:sldId id="278" r:id="rId12"/>
    <p:sldId id="28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882" autoAdjust="0"/>
  </p:normalViewPr>
  <p:slideViewPr>
    <p:cSldViewPr>
      <p:cViewPr varScale="1">
        <p:scale>
          <a:sx n="84" d="100"/>
          <a:sy n="84" d="100"/>
        </p:scale>
        <p:origin x="-132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082C68-F853-4643-A3E6-1071FBB974A4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60E8FD-4021-48A4-B25E-741E0294A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ACBAA4-6C40-4855-ADAE-5DBEB977662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08EF-FE7D-4010-AAE2-56D27E6020DC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D0DC7-B8F9-4736-9949-673D1D2B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6CE2-4712-4DE3-8D85-FB43B467B166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512A3-500D-47EC-A3CE-BC4262B5E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715CA-4453-4B63-9B46-91D702F403D0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B19F2-7C2F-4BDA-B712-08D8A57E7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80C16-75E2-40DC-95CE-3A598D2FD0CE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FE35-9EDC-4324-9ACB-86EDC50EB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CE37F-81E0-4434-AC44-E6F68333CA1C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177EF-B0DC-4A62-87E2-039AB4B7D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AFC71-49DB-4F65-9929-F8B8A25234B0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26E8E-AD95-412E-8A2B-C964D7EF9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EE2FE-A6FE-48FC-8753-5863BD3638A6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23A3B-2392-4125-A050-61B2D9F71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2B611-33C8-4219-ADB4-850E35158DD3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331C7-F1A0-422A-92F3-713D9C864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A9235-60A6-4475-ACD1-C032E0B222E8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3035-DD21-4A1A-9216-0055D7E6C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B866-5187-4D79-A666-13F83ACA8D33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FF24C-896A-4A0D-A959-758307267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AA4E4-20DC-4B4E-B90A-73A569422C40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1B120-ADA9-4A4B-B927-9F2EC90F9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A52F86-CA99-4CE3-A82E-8C03C4A03128}" type="datetimeFigureOut">
              <a:rPr lang="ru-RU"/>
              <a:pPr>
                <a:defRPr/>
              </a:pPr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A08491-CB61-4636-BD71-F97C9A65B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chez-jeff.se/cmedia.php?media=SweetPetitFours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75.jpeg" Type="http://schemas.openxmlformats.org/officeDocument/2006/relationships/image"/><Relationship Id="rId2" Target="../media/image7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76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image82.jpeg" Type="http://schemas.openxmlformats.org/officeDocument/2006/relationships/image"/><Relationship Id="rId3" Target="../media/image77.jpeg" Type="http://schemas.openxmlformats.org/officeDocument/2006/relationships/image"/><Relationship Id="rId7" Target="../media/image8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80.jpeg" Type="http://schemas.openxmlformats.org/officeDocument/2006/relationships/image"/><Relationship Id="rId5" Target="../media/image79.jpeg" Type="http://schemas.openxmlformats.org/officeDocument/2006/relationships/image"/><Relationship Id="rId4" Target="../media/image78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84.jpeg" Type="http://schemas.openxmlformats.org/officeDocument/2006/relationships/image"/><Relationship Id="rId2" Target="../media/image8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1.jpeg" Type="http://schemas.openxmlformats.org/officeDocument/2006/relationships/image"/><Relationship Id="rId5" Target="../media/image85.jpeg" Type="http://schemas.openxmlformats.org/officeDocument/2006/relationships/image"/><Relationship Id="rId4" Target="../media/image60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 ?><Relationships xmlns="http://schemas.openxmlformats.org/package/2006/relationships"><Relationship Id="rId8" Target="../media/image17.jpeg" Type="http://schemas.openxmlformats.org/officeDocument/2006/relationships/image"/><Relationship Id="rId3" Target="../media/image12.jpeg" Type="http://schemas.openxmlformats.org/officeDocument/2006/relationships/image"/><Relationship Id="rId7" Target="../media/image16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5.jpeg" Type="http://schemas.openxmlformats.org/officeDocument/2006/relationships/image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5.xml.rels><?xml version="1.0" encoding="UTF-8" standalone="yes" ?><Relationships xmlns="http://schemas.openxmlformats.org/package/2006/relationships"><Relationship Id="rId8" Target="../media/image34.jpeg" Type="http://schemas.openxmlformats.org/officeDocument/2006/relationships/image"/><Relationship Id="rId13" Target="../media/image39.jpeg" Type="http://schemas.openxmlformats.org/officeDocument/2006/relationships/image"/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12" Target="../media/image38.jpeg" Type="http://schemas.openxmlformats.org/officeDocument/2006/relationships/image"/><Relationship Id="rId2" Target="../media/image28.pn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32.jpeg" Type="http://schemas.openxmlformats.org/officeDocument/2006/relationships/image"/><Relationship Id="rId11" Target="../media/image37.jpeg" Type="http://schemas.openxmlformats.org/officeDocument/2006/relationships/image"/><Relationship Id="rId5" Target="../media/image31.jpeg" Type="http://schemas.openxmlformats.org/officeDocument/2006/relationships/image"/><Relationship Id="rId15" Target="../media/image41.jpeg" Type="http://schemas.openxmlformats.org/officeDocument/2006/relationships/image"/><Relationship Id="rId10" Target="../media/image36.jpeg" Type="http://schemas.openxmlformats.org/officeDocument/2006/relationships/image"/><Relationship Id="rId4" Target="../media/image30.jpeg" Type="http://schemas.openxmlformats.org/officeDocument/2006/relationships/image"/><Relationship Id="rId9" Target="../media/image35.jpeg" Type="http://schemas.openxmlformats.org/officeDocument/2006/relationships/image"/><Relationship Id="rId14" Target="../media/image40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8" Target="../media/image47.jpeg" Type="http://schemas.openxmlformats.org/officeDocument/2006/relationships/image"/><Relationship Id="rId13" Target="../media/image51.jpeg" Type="http://schemas.openxmlformats.org/officeDocument/2006/relationships/image"/><Relationship Id="rId3" Target="../media/image43.jpeg" Type="http://schemas.openxmlformats.org/officeDocument/2006/relationships/image"/><Relationship Id="rId7" Target="../media/image46.jpeg" Type="http://schemas.openxmlformats.org/officeDocument/2006/relationships/image"/><Relationship Id="rId12" Target="../media/image50.pn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5.jpeg" Type="http://schemas.openxmlformats.org/officeDocument/2006/relationships/image"/><Relationship Id="rId11" Target="../media/image49.png" Type="http://schemas.openxmlformats.org/officeDocument/2006/relationships/image"/><Relationship Id="rId5" Target="http://www.google.ru/url?sa=i&amp;rct=j&amp;q=%D0%BE%D1%80%D0%B5%D1%85%D0%B8&amp;source=images&amp;cd=&amp;cad=rja&amp;docid=_rM7QPMYDSA6yM&amp;tbnid=h67GizUe88yG9M:&amp;ved=0CAUQjRw&amp;url=http://elhow.ru/eda-i-napitki/ovocshi/chem-polezny-orehi&amp;ei=ejBMUaDrNKOA4gT9oYCoBQ&amp;bvm=bv.44158598,d.bGE&amp;psig=AFQjCNFWvDfnchfRXJyo9EVJQdonA0sOEA&amp;ust=1364033962798838" TargetMode="External" Type="http://schemas.openxmlformats.org/officeDocument/2006/relationships/hyperlink"/><Relationship Id="rId15" Target="../media/image53.jpeg" Type="http://schemas.openxmlformats.org/officeDocument/2006/relationships/image"/><Relationship Id="rId10" Target="../media/image48.jpeg" Type="http://schemas.openxmlformats.org/officeDocument/2006/relationships/image"/><Relationship Id="rId4" Target="../media/image44.jpeg" Type="http://schemas.openxmlformats.org/officeDocument/2006/relationships/image"/><Relationship Id="rId9" Target="http://www.pekisam.com/tovar-900" TargetMode="External" Type="http://schemas.openxmlformats.org/officeDocument/2006/relationships/hyperlink"/><Relationship Id="rId14" Target="../media/image52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57.jpeg" Type="http://schemas.openxmlformats.org/officeDocument/2006/relationships/image"/><Relationship Id="rId3" Target="../media/image54.jpeg" Type="http://schemas.openxmlformats.org/officeDocument/2006/relationships/image"/><Relationship Id="rId7" Target="../media/image56.jpeg" Type="http://schemas.openxmlformats.org/officeDocument/2006/relationships/image"/><Relationship Id="rId2" Target="http://www.novah.ru/products_pictures/kon640_20.jpg" TargetMode="External" Type="http://schemas.openxmlformats.org/officeDocument/2006/relationships/hyperlink"/><Relationship Id="rId1" Target="../slideLayouts/slideLayout2.xml" Type="http://schemas.openxmlformats.org/officeDocument/2006/relationships/slideLayout"/><Relationship Id="rId6" Target="http://www.ygo.ru/img/o/2a92457be2db83a6ddcbe9566a15903c.png" TargetMode="External" Type="http://schemas.openxmlformats.org/officeDocument/2006/relationships/hyperlink"/><Relationship Id="rId11" Target="../media/image60.jpeg" Type="http://schemas.openxmlformats.org/officeDocument/2006/relationships/image"/><Relationship Id="rId5" Target="../media/image55.jpeg" Type="http://schemas.openxmlformats.org/officeDocument/2006/relationships/image"/><Relationship Id="rId10" Target="../media/image59.jpeg" Type="http://schemas.openxmlformats.org/officeDocument/2006/relationships/image"/><Relationship Id="rId4" Target="http://www.good-cook.ru/i/big/6/8/684f3222f5f3c69e6fa570afcf1e72de.jpg" TargetMode="External" Type="http://schemas.openxmlformats.org/officeDocument/2006/relationships/hyperlink"/><Relationship Id="rId9" Target="../media/image58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62.jpeg" Type="http://schemas.openxmlformats.org/officeDocument/2006/relationships/image"/><Relationship Id="rId7" Target="../media/image66.jpeg" Type="http://schemas.openxmlformats.org/officeDocument/2006/relationships/image"/><Relationship Id="rId2" Target="../media/image6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5.jpeg" Type="http://schemas.openxmlformats.org/officeDocument/2006/relationships/image"/><Relationship Id="rId5" Target="../media/image64.jpeg" Type="http://schemas.openxmlformats.org/officeDocument/2006/relationships/image"/><Relationship Id="rId4" Target="../media/image63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73.jpeg" Type="http://schemas.openxmlformats.org/officeDocument/2006/relationships/image"/><Relationship Id="rId3" Target="../media/image68.jpeg" Type="http://schemas.openxmlformats.org/officeDocument/2006/relationships/image"/><Relationship Id="rId7" Target="../media/image72.jpeg" Type="http://schemas.openxmlformats.org/officeDocument/2006/relationships/image"/><Relationship Id="rId2" Target="../media/image6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1.jpeg" Type="http://schemas.openxmlformats.org/officeDocument/2006/relationships/image"/><Relationship Id="rId5" Target="../media/image70.jpeg" Type="http://schemas.openxmlformats.org/officeDocument/2006/relationships/image"/><Relationship Id="rId4" Target="../media/image69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856984" cy="1944216"/>
          </a:xfrm>
          <a:solidFill>
            <a:schemeClr val="accent6"/>
          </a:solidFill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Технологический процесс  приготовления и оформления </a:t>
            </a:r>
            <a:br>
              <a:rPr lang="ru-RU" sz="3200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пирожных</a:t>
            </a:r>
            <a:endParaRPr lang="ru-RU" sz="3200" b="1" cap="all" dirty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/>
          </a:p>
        </p:txBody>
      </p:sp>
      <p:pic>
        <p:nvPicPr>
          <p:cNvPr id="14339" name="Объект 5" descr="Картинка 517 из 2085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76872"/>
            <a:ext cx="7992119" cy="4320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29600" cy="1143000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пирожные</a:t>
            </a:r>
            <a:endParaRPr lang="ru-RU" b="1" cap="all" dirty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4392613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925" y="4216400"/>
            <a:ext cx="4392613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68413"/>
            <a:ext cx="4141787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266700"/>
            <a:ext cx="8229600" cy="1143001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Пирожные слоеные </a:t>
            </a:r>
            <a:endParaRPr lang="ru-RU" b="1" cap="all" dirty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1438"/>
            <a:ext cx="29368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1322388"/>
            <a:ext cx="307340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860800"/>
            <a:ext cx="28082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5113" y="3860800"/>
            <a:ext cx="30607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5538" y="1322388"/>
            <a:ext cx="2736850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5813" y="3860800"/>
            <a:ext cx="30765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b="1" cap="all" dirty="0" lang="ru-RU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Домашнее задание</a:t>
            </a:r>
            <a:endParaRPr dirty="0"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55875" y="1700213"/>
            <a:ext cx="4895850" cy="29527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ru-RU" sz="3200">
                <a:solidFill>
                  <a:srgbClr val="0000FF"/>
                </a:solidFill>
                <a:latin charset="0" pitchFamily="18" typeface="Times New Roman"/>
                <a:cs charset="0" pitchFamily="18" typeface="Times New Roman"/>
              </a:rPr>
              <a:t>Подготовить презентацию «Инновационные подходы к оформлению пирожных»</a:t>
            </a:r>
            <a:endParaRPr dirty="0" lang="ru-RU" sz="3200">
              <a:solidFill>
                <a:srgbClr val="0000FF"/>
              </a:solidFill>
            </a:endParaRPr>
          </a:p>
        </p:txBody>
      </p:sp>
      <p:pic>
        <p:nvPicPr>
          <p:cNvPr id="35843" name="Picture 5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95288" y="4868863"/>
            <a:ext cx="1625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443663" y="4868863"/>
            <a:ext cx="1916112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rrowheads="1" noChangeAspect="1"/>
          </p:cNvPicPr>
          <p:nvPr/>
        </p:nvPicPr>
        <p:blipFill rotWithShape="1">
          <a:blip cstate="print" r:embed="rId4">
            <a:extLst/>
          </a:blip>
          <a:srcRect b="140" l="73" r="63" t="94"/>
          <a:stretch/>
        </p:blipFill>
        <p:spPr bwMode="auto">
          <a:xfrm>
            <a:off x="3131840" y="4762782"/>
            <a:ext cx="2855334" cy="169055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5846" name="Picture 2"/>
          <p:cNvPicPr>
            <a:picLocks noChangeArrowheads="1" noChangeAspect="1"/>
          </p:cNvPicPr>
          <p:nvPr/>
        </p:nvPicPr>
        <p:blipFill>
          <a:blip cstate="print" r:embed="rId5"/>
          <a:srcRect l="140" r="131"/>
          <a:stretch>
            <a:fillRect/>
          </a:stretch>
        </p:blipFill>
        <p:spPr bwMode="auto">
          <a:xfrm>
            <a:off x="7694613" y="2008188"/>
            <a:ext cx="133032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76213" y="1508125"/>
            <a:ext cx="13795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/>
          </p:cNvSpPr>
          <p:nvPr>
            <p:ph type="title"/>
          </p:nvPr>
        </p:nvSpPr>
        <p:spPr>
          <a:xfrm>
            <a:off x="619498" y="130908"/>
            <a:ext cx="8229600" cy="1163618"/>
          </a:xfrm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charset="0" pitchFamily="18" typeface="Georgia"/>
              <a:buNone/>
              <a:defRPr/>
            </a:pPr>
            <a:r>
              <a:rPr b="1" cap="all" dirty="0" lang="ru-RU" smtClean="0" sz="600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Оборудование </a:t>
            </a:r>
          </a:p>
        </p:txBody>
      </p:sp>
      <p:pic>
        <p:nvPicPr>
          <p:cNvPr id="15362" name="Picture 9"/>
          <p:cNvPicPr>
            <a:picLocks noChangeArrowheads="1" noChangeAspect="1" noGrp="1"/>
          </p:cNvPicPr>
          <p:nvPr>
            <p:ph idx="1" sz="half"/>
          </p:nvPr>
        </p:nvPicPr>
        <p:blipFill>
          <a:blip cstate="print" r:embed="rId2"/>
          <a:srcRect/>
          <a:stretch>
            <a:fillRect/>
          </a:stretch>
        </p:blipFill>
        <p:spPr>
          <a:xfrm>
            <a:off x="-566738" y="863600"/>
            <a:ext cx="3068638" cy="2928938"/>
          </a:xfrm>
        </p:spPr>
      </p:pic>
      <p:pic>
        <p:nvPicPr>
          <p:cNvPr id="15363" name="Picture 7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3"/>
          <a:srcRect/>
          <a:stretch>
            <a:fillRect/>
          </a:stretch>
        </p:blipFill>
        <p:spPr>
          <a:xfrm>
            <a:off x="6708775" y="1320800"/>
            <a:ext cx="2519363" cy="1889125"/>
          </a:xfrm>
        </p:spPr>
      </p:pic>
      <p:pic>
        <p:nvPicPr>
          <p:cNvPr id="15364" name="Picture 8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268538" y="1374775"/>
            <a:ext cx="21621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1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140200" y="1341438"/>
            <a:ext cx="3095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-700088" y="3825875"/>
            <a:ext cx="3190876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Фото тестораскатка фото" id="15369" name="Рисунок 9"/>
          <p:cNvPicPr>
            <a:picLocks noChangeArrowheads="1" noChangeAspect="1"/>
          </p:cNvPicPr>
          <p:nvPr/>
        </p:nvPicPr>
        <p:blipFill>
          <a:blip cstate="print" r:embed="rId7"/>
          <a:srcRect b="76"/>
          <a:stretch>
            <a:fillRect/>
          </a:stretch>
        </p:blipFill>
        <p:spPr bwMode="auto">
          <a:xfrm>
            <a:off x="1763713" y="5013325"/>
            <a:ext cx="21796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производители холодильников и морозильников: Lainox Холодильник.Инфо" id="15370" name="Рисунок 10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1763713" y="3490913"/>
            <a:ext cx="2179637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Фото Плита индукционная Indokor IN3500 купить в HoReCa.UNO" id="13" name="Рисунок 12"/>
          <p:cNvPicPr/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4211960" y="4725144"/>
            <a:ext cx="2270779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s://img.bizorg.su/goods/a67/489/a6748994a849.jpg" id="15" name="Рисунок 14"/>
          <p:cNvPicPr/>
          <p:nvPr/>
        </p:nvPicPr>
        <p:blipFill>
          <a:blip cstate="print" r:embed="rId10"/>
          <a:srcRect/>
          <a:stretch>
            <a:fillRect/>
          </a:stretch>
        </p:blipFill>
        <p:spPr bwMode="auto">
          <a:xfrm flipH="1">
            <a:off x="6948264" y="3356992"/>
            <a:ext cx="172819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411585" y="26145"/>
            <a:ext cx="6512512" cy="1142999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6600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Инвентарь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0069" y="5097392"/>
            <a:ext cx="3378071" cy="16552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5233" y="1278321"/>
            <a:ext cx="2887747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240" y="1272106"/>
            <a:ext cx="2016224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793265" y="1272106"/>
            <a:ext cx="1944216" cy="21793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78696" y="3992423"/>
            <a:ext cx="2343312" cy="2043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3492980" y="3288330"/>
            <a:ext cx="2232248" cy="16296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6585860" y="3834283"/>
            <a:ext cx="2359025" cy="20907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Дуршлаги, сита , миски, воронки" id="4" name="Объект 3"/>
          <p:cNvPicPr>
            <a:picLocks noGrp="1"/>
          </p:cNvPicPr>
          <p:nvPr>
            <p:ph idx="1"/>
          </p:nvPr>
        </p:nvPicPr>
        <p:blipFill>
          <a:blip cstate="print" r:embed="rId2">
            <a:extLst/>
          </a:blip>
          <a:srcRect/>
          <a:stretch>
            <a:fillRect/>
          </a:stretch>
        </p:blipFill>
        <p:spPr>
          <a:xfrm>
            <a:off x="3275855" y="397813"/>
            <a:ext cx="2592288" cy="241904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Новокузнецк: профессиональная ресторанная, барная посуда Pujadas для ресторанов, баров, кафе - продажа, где купить (в т.ч. б/у)," id="5" name="Рисунок 4"/>
          <p:cNvPicPr/>
          <p:nvPr/>
        </p:nvPicPr>
        <p:blipFill>
          <a:blip cstate="print" r:embed="rId3">
            <a:extLst/>
          </a:blip>
          <a:srcRect/>
          <a:stretch>
            <a:fillRect/>
          </a:stretch>
        </p:blipFill>
        <p:spPr bwMode="auto">
          <a:xfrm>
            <a:off x="239390" y="374467"/>
            <a:ext cx="2623939" cy="195776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Wilton - формы для выпечки" id="11" name="Рисунок 10"/>
          <p:cNvPicPr/>
          <p:nvPr/>
        </p:nvPicPr>
        <p:blipFill>
          <a:blip cstate="print" r:embed="rId4">
            <a:extLst/>
          </a:blip>
          <a:srcRect/>
          <a:stretch>
            <a:fillRect/>
          </a:stretch>
        </p:blipFill>
        <p:spPr bwMode="auto">
          <a:xfrm>
            <a:off x="239389" y="2616266"/>
            <a:ext cx="1725031" cy="1774759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Стальные листы" id="12" name="Рисунок 11"/>
          <p:cNvPicPr/>
          <p:nvPr/>
        </p:nvPicPr>
        <p:blipFill>
          <a:blip cstate="print" r:embed="rId5">
            <a:extLst/>
          </a:blip>
          <a:srcRect/>
          <a:stretch>
            <a:fillRect/>
          </a:stretch>
        </p:blipFill>
        <p:spPr bwMode="auto">
          <a:xfrm>
            <a:off x="4572000" y="3028577"/>
            <a:ext cx="1804830" cy="1781585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Лист кондитерский : Листы кондитерские : Stoviglie.ru - профессиональный кухонный инвентарь, посуда, все для бара" id="13" name="Рисунок 12"/>
          <p:cNvPicPr/>
          <p:nvPr/>
        </p:nvPicPr>
        <p:blipFill>
          <a:blip cstate="print" r:embed="rId6">
            <a:extLst/>
          </a:blip>
          <a:srcRect/>
          <a:stretch>
            <a:fillRect/>
          </a:stretch>
        </p:blipFill>
        <p:spPr bwMode="auto">
          <a:xfrm>
            <a:off x="6736592" y="2638463"/>
            <a:ext cx="2171700" cy="217170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Форма для выпечки Форма для кондитерских изделий &quot;Квадрат&quot; 10*10см,h=4см. - купить в Москве в интернет магазине. Форма для выпеч" id="14" name="Рисунок 13"/>
          <p:cNvPicPr/>
          <p:nvPr/>
        </p:nvPicPr>
        <p:blipFill>
          <a:blip cstate="print" r:embed="rId7">
            <a:extLst/>
          </a:blip>
          <a:srcRect/>
          <a:stretch>
            <a:fillRect/>
          </a:stretch>
        </p:blipFill>
        <p:spPr bwMode="auto">
          <a:xfrm>
            <a:off x="2313260" y="3003277"/>
            <a:ext cx="1781175" cy="1781175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id="2050" name="Picture 2"/>
          <p:cNvPicPr>
            <a:picLocks noChangeArrowheads="1" noChangeAspect="1"/>
          </p:cNvPicPr>
          <p:nvPr/>
        </p:nvPicPr>
        <p:blipFill rotWithShape="1">
          <a:blip cstate="print" r:embed="rId8">
            <a:extLst/>
          </a:blip>
          <a:srcRect b="224" l="231" r="236" t="240"/>
          <a:stretch/>
        </p:blipFill>
        <p:spPr bwMode="auto">
          <a:xfrm>
            <a:off x="6229458" y="397813"/>
            <a:ext cx="2643997" cy="1934414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  <a:extLst/>
        </p:spPr>
      </p:pic>
      <p:pic>
        <p:nvPicPr>
          <p:cNvPr id="17416" name="Picture 3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3275856" y="5085184"/>
            <a:ext cx="1944216" cy="1540439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EAEAEA"/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418" name="Picture 5"/>
          <p:cNvPicPr>
            <a:picLocks noChangeArrowheads="1" noChangeAspect="1"/>
          </p:cNvPicPr>
          <p:nvPr/>
        </p:nvPicPr>
        <p:blipFill>
          <a:blip cstate="print" r:embed="rId10"/>
          <a:srcRect b="176" l="327" r="166" t="384"/>
          <a:stretch>
            <a:fillRect/>
          </a:stretch>
        </p:blipFill>
        <p:spPr bwMode="auto">
          <a:xfrm>
            <a:off x="6372200" y="5301208"/>
            <a:ext cx="1565275" cy="1204913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id="17419" name="Picture 6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539750" y="5002213"/>
            <a:ext cx="1895475" cy="138430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21" y="44624"/>
            <a:ext cx="8888775" cy="1143000"/>
          </a:xfrm>
        </p:spPr>
        <p:txBody>
          <a:bodyPr rtlCol="0"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ингредиенты для приготовления пирожных</a:t>
            </a:r>
          </a:p>
        </p:txBody>
      </p:sp>
      <p:pic>
        <p:nvPicPr>
          <p:cNvPr id="1843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1373188"/>
            <a:ext cx="2200275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0511" y="1528334"/>
            <a:ext cx="1949920" cy="1468618"/>
          </a:xfrm>
          <a:prstGeom prst="roundRect">
            <a:avLst>
              <a:gd name="adj" fmla="val 818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28718" y="3062151"/>
            <a:ext cx="2181761" cy="1508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30841" y="1502912"/>
            <a:ext cx="2952328" cy="1494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42131" y="2989146"/>
            <a:ext cx="1440160" cy="1532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5367604" y="2996952"/>
            <a:ext cx="1303903" cy="1532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0" name="Picture 2"/>
          <p:cNvPicPr/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3347864" y="4701511"/>
            <a:ext cx="2028694" cy="1841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8441" name="Рисунок 11" descr="Condensed Mil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063" y="4727575"/>
            <a:ext cx="139065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Рисунок 12" descr="Сладкий молочно-ванильный соус рецепт - выпечка и десерты. &quot;Афиша-Еда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44663" y="4727575"/>
            <a:ext cx="1327150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Рисунок 13" descr="воздушный вирус: ндс на продовольственные товары сахарная пудр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3063" y="2997200"/>
            <a:ext cx="1528762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Яичный меланж. Доставка от 100 кг: Куплю в разделе Разное по теме по лучшей цене, в продаже яичный меланж. доставка от 100 кг с"/>
          <p:cNvPicPr/>
          <p:nvPr/>
        </p:nvPicPr>
        <p:blipFill>
          <a:blip r:embed="rId12" cstate="print">
            <a:extLst/>
          </a:blip>
          <a:srcRect/>
          <a:stretch>
            <a:fillRect/>
          </a:stretch>
        </p:blipFill>
        <p:spPr bwMode="auto">
          <a:xfrm>
            <a:off x="2171547" y="1577540"/>
            <a:ext cx="1622138" cy="1214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45" name="Рисунок 15" descr="Сахарная пудра, продажа оптом, мелкий опт, Украина, цена - 8 грн, Донецк, 23 мар 2012 15:44, б.у., объявление, продам, куплю.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01825" y="2997200"/>
            <a:ext cx="1446213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МОЛОКО И СЛИВКИ *** Готовим дома (Выдача 17, 18, 19 мая) *** нет категории"/>
          <p:cNvPicPr/>
          <p:nvPr/>
        </p:nvPicPr>
        <p:blipFill>
          <a:blip r:embed="rId14" cstate="print">
            <a:extLst/>
          </a:blip>
          <a:srcRect/>
          <a:stretch>
            <a:fillRect/>
          </a:stretch>
        </p:blipFill>
        <p:spPr bwMode="auto">
          <a:xfrm>
            <a:off x="5580112" y="4785676"/>
            <a:ext cx="1591298" cy="16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&quot;Бакалея&quot; в энциклопедии на сайте &quot;Афиша-Еда&quot;"/>
          <p:cNvPicPr/>
          <p:nvPr/>
        </p:nvPicPr>
        <p:blipFill>
          <a:blip r:embed="rId15" cstate="print">
            <a:extLst/>
          </a:blip>
          <a:srcRect/>
          <a:stretch>
            <a:fillRect/>
          </a:stretch>
        </p:blipFill>
        <p:spPr bwMode="auto">
          <a:xfrm>
            <a:off x="7400662" y="4788545"/>
            <a:ext cx="1584176" cy="1667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5339029" y="2989014"/>
            <a:ext cx="1303903" cy="1532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107505" y="188640"/>
            <a:ext cx="8784976" cy="1143000"/>
          </a:xfrm>
        </p:spPr>
        <p:txBody>
          <a:bodyPr rtlCol="0"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b="1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ингредиенты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2189379" cy="1459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057" y="1763562"/>
            <a:ext cx="2001126" cy="1449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429000"/>
            <a:ext cx="2304256" cy="1656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6" name="Picture 2" descr="http://elhow.ru/images/elcontent/eda-i-napitki/ovocshi/chem-polezny-orehi/000001-small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4644008" y="1772816"/>
            <a:ext cx="1944216" cy="1460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</p:pic>
      <p:pic>
        <p:nvPicPr>
          <p:cNvPr id="11" name="Рисунок 10" descr="Лимонная кислота и лимонный сок - применение в быту"/>
          <p:cNvPicPr/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6876256" y="1772816"/>
            <a:ext cx="2016224" cy="1515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463" name="medium-image" descr="gl-nejt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429000"/>
            <a:ext cx="2016224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0" descr=" Ароматизатор,идентичный натуральномуФруктовое ассорти 25мл">
            <a:hlinkClick r:id="rId9" tooltip="&quot;посмотреть товар&quot;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8024" y="3501008"/>
            <a:ext cx="1944216" cy="1540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3" y="3501008"/>
            <a:ext cx="1944217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7"/>
          <p:cNvPicPr>
            <a:picLocks noChangeArrowheads="1"/>
          </p:cNvPicPr>
          <p:nvPr/>
        </p:nvPicPr>
        <p:blipFill>
          <a:blip r:embed="rId12" cstate="print"/>
          <a:srcRect t="-8572"/>
          <a:stretch>
            <a:fillRect/>
          </a:stretch>
        </p:blipFill>
        <p:spPr bwMode="auto">
          <a:xfrm>
            <a:off x="251520" y="5157192"/>
            <a:ext cx="1944216" cy="1368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0" descr="ПОСЛЕДНИЕ ИЗ МОГИКАН - ПОСЛЕДНИЕ ИЗ МОГИКАН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67743" y="5157192"/>
            <a:ext cx="2376265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4" descr="https://xn----8sbjvocl.xn--p1ai/files/categories/%D0%BC%D0%BE%D0%B9-%D0%BC%D0%B0%D0%B3.%D1%80%D1%84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5157192"/>
            <a:ext cx="2016224" cy="1395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https://smartkonditer.ru/upload/iblock/464/46493436903187686d739ddf2b957d0a.jpe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48264" y="5157192"/>
            <a:ext cx="2016224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b="1" cap="all" dirty="0" lang="ru-RU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Бисквитные пирожные </a:t>
            </a:r>
            <a:endParaRPr b="1" cap="all" dirty="0" lang="ru-RU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descr="Картинка 26 из 2220" id="4" name="Объект 3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cstate="print" r:embed="rId3">
            <a:extLst/>
          </a:blip>
          <a:srcRect/>
          <a:stretch>
            <a:fillRect/>
          </a:stretch>
        </p:blipFill>
        <p:spPr>
          <a:xfrm>
            <a:off x="134398" y="1163394"/>
            <a:ext cx="2793714" cy="290892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Картинка 3 из 2220" id="5" name="Объект 4">
            <a:hlinkClick r:id="rId4" tgtFrame="_blank"/>
          </p:cNvPr>
          <p:cNvPicPr>
            <a:picLocks/>
          </p:cNvPicPr>
          <p:nvPr/>
        </p:nvPicPr>
        <p:blipFill>
          <a:blip cstate="print" r:embed="rId5">
            <a:extLst/>
          </a:blip>
          <a:srcRect/>
          <a:stretch>
            <a:fillRect/>
          </a:stretch>
        </p:blipFill>
        <p:spPr bwMode="auto">
          <a:xfrm>
            <a:off x="6660232" y="3139858"/>
            <a:ext cx="194421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Картинка 75 из 2220" id="6" name="Рисунок 5">
            <a:hlinkClick r:id="rId6" tgtFrame="_blank"/>
          </p:cNvPr>
          <p:cNvPicPr/>
          <p:nvPr/>
        </p:nvPicPr>
        <p:blipFill>
          <a:blip cstate="print" r:embed="rId7">
            <a:extLst/>
          </a:blip>
          <a:srcRect/>
          <a:stretch>
            <a:fillRect/>
          </a:stretch>
        </p:blipFill>
        <p:spPr bwMode="auto">
          <a:xfrm>
            <a:off x="3779912" y="2909819"/>
            <a:ext cx="2736304" cy="204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8">
            <a:extLst/>
          </a:blip>
          <a:srcRect/>
          <a:stretch>
            <a:fillRect/>
          </a:stretch>
        </p:blipFill>
        <p:spPr bwMode="auto">
          <a:xfrm>
            <a:off x="134398" y="4005064"/>
            <a:ext cx="4035425" cy="268476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 rotWithShape="1">
          <a:blip cstate="print" r:embed="rId9">
            <a:extLst/>
          </a:blip>
          <a:srcRect b="246" l="140" r="94" t="169"/>
          <a:stretch/>
        </p:blipFill>
        <p:spPr bwMode="auto">
          <a:xfrm>
            <a:off x="4040944" y="4653136"/>
            <a:ext cx="4347480" cy="20366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7" name="Picture 5"/>
          <p:cNvPicPr>
            <a:picLocks noChangeArrowheads="1" noChangeAspect="1"/>
          </p:cNvPicPr>
          <p:nvPr/>
        </p:nvPicPr>
        <p:blipFill rotWithShape="1">
          <a:blip cstate="print" r:embed="rId10">
            <a:extLst/>
          </a:blip>
          <a:srcRect b="43" l="149" r="92" t="190"/>
          <a:stretch/>
        </p:blipFill>
        <p:spPr bwMode="auto">
          <a:xfrm>
            <a:off x="2833860" y="1124744"/>
            <a:ext cx="2389591" cy="208027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8" name="Picture 6"/>
          <p:cNvPicPr>
            <a:picLocks noChangeArrowheads="1" noChangeAspect="1"/>
          </p:cNvPicPr>
          <p:nvPr/>
        </p:nvPicPr>
        <p:blipFill rotWithShape="1">
          <a:blip cstate="print" r:embed="rId11">
            <a:extLst/>
          </a:blip>
          <a:srcRect b="140" l="73" r="63" t="94"/>
          <a:stretch/>
        </p:blipFill>
        <p:spPr bwMode="auto">
          <a:xfrm>
            <a:off x="5233044" y="1124744"/>
            <a:ext cx="3768436" cy="208027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b="1" cap="all" dirty="0" lang="ru-RU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Заварные пирожные</a:t>
            </a:r>
            <a:endParaRPr b="1" cap="all" dirty="0" lang="ru-RU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2150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6372225" y="1806575"/>
            <a:ext cx="2592388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71838" y="1806575"/>
            <a:ext cx="3100387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rrowheads="1" noChangeAspect="1"/>
          </p:cNvPicPr>
          <p:nvPr/>
        </p:nvPicPr>
        <p:blipFill>
          <a:blip cstate="print" r:embed="rId4"/>
          <a:srcRect l="209" r="225"/>
          <a:stretch>
            <a:fillRect/>
          </a:stretch>
        </p:blipFill>
        <p:spPr bwMode="auto">
          <a:xfrm>
            <a:off x="179388" y="4149725"/>
            <a:ext cx="309245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271838" y="4333875"/>
            <a:ext cx="3100387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651500" y="4333875"/>
            <a:ext cx="3313113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/>
          <p:cNvPicPr>
            <a:picLocks noChangeArrowheads="1" noChangeAspect="1"/>
          </p:cNvPicPr>
          <p:nvPr/>
        </p:nvPicPr>
        <p:blipFill>
          <a:blip cstate="print" r:embed="rId7"/>
          <a:srcRect b="121"/>
          <a:stretch>
            <a:fillRect/>
          </a:stretch>
        </p:blipFill>
        <p:spPr bwMode="auto">
          <a:xfrm>
            <a:off x="179388" y="1806575"/>
            <a:ext cx="30924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467544" y="88570"/>
            <a:ext cx="8229600" cy="1143000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b="1" cap="all" dirty="0" lang="ru-RU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charset="0" pitchFamily="18" typeface="Times New Roman"/>
                <a:cs charset="0" pitchFamily="18" typeface="Times New Roman"/>
              </a:rPr>
              <a:t>Песочные пирожные</a:t>
            </a:r>
            <a:endParaRPr b="1" cap="all" dirty="0" lang="ru-RU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23554" name="Picture 2"/>
          <p:cNvPicPr>
            <a:picLocks noChangeArrowheads="1" noChangeAspect="1"/>
          </p:cNvPicPr>
          <p:nvPr/>
        </p:nvPicPr>
        <p:blipFill>
          <a:blip cstate="print" r:embed="rId2"/>
          <a:srcRect l="223" r="21"/>
          <a:stretch>
            <a:fillRect/>
          </a:stretch>
        </p:blipFill>
        <p:spPr bwMode="auto">
          <a:xfrm>
            <a:off x="4033838" y="3829050"/>
            <a:ext cx="266065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/>
          <p:cNvPicPr>
            <a:picLocks noChangeArrowheads="1" noChangeAspect="1"/>
          </p:cNvPicPr>
          <p:nvPr/>
        </p:nvPicPr>
        <p:blipFill>
          <a:blip cstate="print" r:embed="rId3"/>
          <a:srcRect b="143" l="47" r="25" t="40"/>
          <a:stretch>
            <a:fillRect/>
          </a:stretch>
        </p:blipFill>
        <p:spPr bwMode="auto">
          <a:xfrm>
            <a:off x="4033838" y="1254125"/>
            <a:ext cx="2543175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rrowheads="1" noChangeAspect="1"/>
          </p:cNvPicPr>
          <p:nvPr/>
        </p:nvPicPr>
        <p:blipFill>
          <a:blip cstate="print" r:embed="rId4"/>
          <a:srcRect t="134"/>
          <a:stretch>
            <a:fillRect/>
          </a:stretch>
        </p:blipFill>
        <p:spPr bwMode="auto">
          <a:xfrm>
            <a:off x="142875" y="1268413"/>
            <a:ext cx="2160588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577013" y="3616325"/>
            <a:ext cx="2462212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553200" y="1268413"/>
            <a:ext cx="2486025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9"/>
          <p:cNvPicPr>
            <a:picLocks noChangeArrowheads="1" noChangeAspect="1"/>
          </p:cNvPicPr>
          <p:nvPr/>
        </p:nvPicPr>
        <p:blipFill>
          <a:blip cstate="print" r:embed="rId7"/>
          <a:srcRect l="183" r="22"/>
          <a:stretch>
            <a:fillRect/>
          </a:stretch>
        </p:blipFill>
        <p:spPr bwMode="auto">
          <a:xfrm>
            <a:off x="2112963" y="1254125"/>
            <a:ext cx="192087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6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107950" y="3068638"/>
            <a:ext cx="392588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1241</TotalTime>
  <Words>36</Words>
  <Application>Microsoft Office PowerPoint</Application>
  <PresentationFormat>Экран (4:3)</PresentationFormat>
  <Paragraphs>13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Технологический процесс  приготовления и оформления  пирожных</vt:lpstr>
      <vt:lpstr>Оборудование </vt:lpstr>
      <vt:lpstr>Инвентарь</vt:lpstr>
      <vt:lpstr>Слайд 4</vt:lpstr>
      <vt:lpstr>Основные ингредиенты для приготовления пирожных</vt:lpstr>
      <vt:lpstr>Дополнительные ингредиенты</vt:lpstr>
      <vt:lpstr>Бисквитные пирожные </vt:lpstr>
      <vt:lpstr>Заварные пирожные</vt:lpstr>
      <vt:lpstr>Песочные пирожные</vt:lpstr>
      <vt:lpstr>Воздушные пирожные</vt:lpstr>
      <vt:lpstr>Пирожные слоеные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51</cp:revision>
  <dcterms:created xsi:type="dcterms:W3CDTF">2014-11-27T07:34:06Z</dcterms:created>
  <dcterms:modified xsi:type="dcterms:W3CDTF">2022-12-14T16:32:36Z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1210994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S9.2.0</vt:lpwstr>
  </property>
</Properties>
</file>