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0" r:id="rId1"/>
  </p:sldMasterIdLst>
  <p:notesMasterIdLst>
    <p:notesMasterId r:id="rId11"/>
  </p:notesMasterIdLst>
  <p:handoutMasterIdLst>
    <p:handoutMasterId r:id="rId12"/>
  </p:handoutMasterIdLst>
  <p:sldIdLst>
    <p:sldId id="285" r:id="rId2"/>
    <p:sldId id="256" r:id="rId3"/>
    <p:sldId id="280" r:id="rId4"/>
    <p:sldId id="281" r:id="rId5"/>
    <p:sldId id="282" r:id="rId6"/>
    <p:sldId id="263" r:id="rId7"/>
    <p:sldId id="261" r:id="rId8"/>
    <p:sldId id="264" r:id="rId9"/>
    <p:sldId id="265" r:id="rId10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5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271AC4-9A30-4AA8-A022-6C002E683BB9}" type="datetimeFigureOut">
              <a:rPr lang="ru-RU" smtClean="0"/>
              <a:pPr/>
              <a:t>04.11.2017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0A3891-58A4-4831-A5E7-8BBD0C021D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43032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E9BF6F-3CCA-41DB-B88C-C0144F9AF20D}" type="datetimeFigureOut">
              <a:rPr lang="ru-RU" smtClean="0"/>
              <a:pPr/>
              <a:t>04.11.2017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445546-A30B-4BAD-A239-31B06EA3FF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73529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445546-A30B-4BAD-A239-31B06EA3FFD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62534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467B3B-2575-4835-AC44-D1BB7BAE2472}" type="datetime1">
              <a:rPr lang="ru-RU" smtClean="0"/>
              <a:pPr/>
              <a:t>04.11.2017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2F10D-DEB3-478A-A8EC-13D12284C0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48689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56D0FC-63AD-49B3-B813-F3515FCFA2F6}" type="datetime1">
              <a:rPr lang="ru-RU" smtClean="0"/>
              <a:pPr/>
              <a:t>04.11.2017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2F10D-DEB3-478A-A8EC-13D12284C0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0047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0CF0B3-EF32-4687-8D50-28D38ED0D7D9}" type="datetime1">
              <a:rPr lang="ru-RU" smtClean="0"/>
              <a:pPr/>
              <a:t>04.11.2017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2F10D-DEB3-478A-A8EC-13D12284C0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481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1F54CF-3661-4471-8AB9-9FA0555BF501}" type="datetime1">
              <a:rPr lang="ru-RU" smtClean="0"/>
              <a:pPr/>
              <a:t>04.11.2017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2F10D-DEB3-478A-A8EC-13D12284C0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162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F9EC13-28AA-491C-8FA6-C96355BC333D}" type="datetime1">
              <a:rPr lang="ru-RU" smtClean="0"/>
              <a:pPr/>
              <a:t>04.11.2017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2F10D-DEB3-478A-A8EC-13D12284C0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4464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A17F27-0AF3-4B0F-B3D3-0EA24D011295}" type="datetime1">
              <a:rPr lang="ru-RU" smtClean="0"/>
              <a:pPr/>
              <a:t>04.11.2017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2F10D-DEB3-478A-A8EC-13D12284C0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3980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542CB3-AC39-42F5-9B04-90532467FC0F}" type="datetime1">
              <a:rPr lang="ru-RU" smtClean="0"/>
              <a:pPr/>
              <a:t>04.11.2017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2F10D-DEB3-478A-A8EC-13D12284C0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624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AB554B-8EA1-43D8-8A6C-2CD55472A2CA}" type="datetime1">
              <a:rPr lang="ru-RU" smtClean="0"/>
              <a:pPr/>
              <a:t>04.11.2017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2F10D-DEB3-478A-A8EC-13D12284C0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7421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601536-1EC7-4D34-BEDA-6D21FA2545ED}" type="datetime1">
              <a:rPr lang="ru-RU" smtClean="0"/>
              <a:pPr/>
              <a:t>04.11.2017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2F10D-DEB3-478A-A8EC-13D12284C0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97301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48317-89D2-4F92-9254-AF60573F6975}" type="datetime1">
              <a:rPr lang="ru-RU" smtClean="0"/>
              <a:pPr/>
              <a:t>04.11.2017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2F10D-DEB3-478A-A8EC-13D12284C0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6273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480000-2A99-437D-9C01-6B602E357F19}" type="datetime1">
              <a:rPr lang="ru-RU" smtClean="0"/>
              <a:pPr/>
              <a:t>04.11.2017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2F10D-DEB3-478A-A8EC-13D12284C0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5499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925766A-6A20-4EAD-A657-7A36351DC8ED}" type="datetime1">
              <a:rPr lang="ru-RU" smtClean="0"/>
              <a:pPr/>
              <a:t>04.11.2017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9E2F10D-DEB3-478A-A8EC-13D12284C0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296143"/>
          </a:xfrm>
        </p:spPr>
        <p:txBody>
          <a:bodyPr/>
          <a:lstStyle/>
          <a:p>
            <a:r>
              <a:rPr lang="ru-RU" dirty="0" smtClean="0"/>
              <a:t>Проверь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48462"/>
            <a:ext cx="6400800" cy="3937992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1м =100 см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 км =1 000 м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1см =10 мм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1м=  10 дм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 дм = 100 мм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1дм= 10  см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Единицы длины. 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Математика  4 класс.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5693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Орел – хищная птица.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Превосходное зрение позволяет орлу заметить мышь, змею или ящерицу с большой высоты.  Орлы поднимаются на высоту  до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sz="6000" b="1" dirty="0" smtClean="0"/>
              <a:t>3000 м</a:t>
            </a:r>
            <a:endParaRPr lang="ru-RU" sz="6000" b="1" dirty="0"/>
          </a:p>
        </p:txBody>
      </p:sp>
      <p:pic>
        <p:nvPicPr>
          <p:cNvPr id="2050" name="Picture 2" descr="C:\Users\Админ\Desktop\4997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780928"/>
            <a:ext cx="3901440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 . 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3568" y="2924944"/>
            <a:ext cx="7344816" cy="3589859"/>
          </a:xfrm>
        </p:spPr>
        <p:txBody>
          <a:bodyPr/>
          <a:lstStyle/>
          <a:p>
            <a:r>
              <a:rPr lang="ru-RU" dirty="0" smtClean="0"/>
              <a:t>Лист желтеет тополиный,</a:t>
            </a:r>
            <a:br>
              <a:rPr lang="ru-RU" dirty="0" smtClean="0"/>
            </a:br>
            <a:r>
              <a:rPr lang="ru-RU" dirty="0" smtClean="0"/>
              <a:t>Улетают птицы клином.</a:t>
            </a:r>
            <a:br>
              <a:rPr lang="ru-RU" dirty="0" smtClean="0"/>
            </a:br>
            <a:r>
              <a:rPr lang="ru-RU" dirty="0" smtClean="0"/>
              <a:t>След теряется вдали.</a:t>
            </a:r>
            <a:br>
              <a:rPr lang="ru-RU" dirty="0" smtClean="0"/>
            </a:br>
            <a:r>
              <a:rPr lang="ru-RU" dirty="0" smtClean="0"/>
              <a:t>До свиданья,</a:t>
            </a:r>
            <a:r>
              <a:rPr lang="en-US" dirty="0" smtClean="0"/>
              <a:t>                </a:t>
            </a:r>
            <a:r>
              <a:rPr lang="ru-RU" dirty="0" smtClean="0"/>
              <a:t>!</a:t>
            </a:r>
          </a:p>
          <a:p>
            <a:endParaRPr lang="ru-RU" dirty="0" smtClean="0"/>
          </a:p>
          <a:p>
            <a:r>
              <a:rPr lang="ru-RU" dirty="0" smtClean="0"/>
              <a:t>При перелёте журавли поднимаются на высоту  до  </a:t>
            </a:r>
            <a:r>
              <a:rPr lang="ru-RU" sz="5400" dirty="0" smtClean="0"/>
              <a:t>4 000 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C:\Users\Админ\Desktop\7429f5ccc233902eeef2a1b3b5aa984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48680"/>
            <a:ext cx="1944216" cy="22048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03848" y="420192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журавли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700808"/>
            <a:ext cx="7992888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sz="4400" dirty="0" smtClean="0"/>
              <a:t>В этом ящике волшебном</a:t>
            </a:r>
            <a:br>
              <a:rPr lang="ru-RU" sz="4400" dirty="0" smtClean="0"/>
            </a:br>
            <a:r>
              <a:rPr lang="ru-RU" sz="4400" dirty="0" smtClean="0"/>
              <a:t>Кнопки есть и есть экран.</a:t>
            </a:r>
            <a:br>
              <a:rPr lang="ru-RU" sz="4400" dirty="0" smtClean="0"/>
            </a:br>
            <a:r>
              <a:rPr lang="ru-RU" sz="4400" dirty="0" smtClean="0"/>
              <a:t>В нём мелькают очень часто</a:t>
            </a:r>
            <a:br>
              <a:rPr lang="ru-RU" sz="4400" dirty="0" smtClean="0"/>
            </a:br>
            <a:r>
              <a:rPr lang="ru-RU" sz="4400" dirty="0" smtClean="0"/>
              <a:t>Президенты разных стран.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ru-RU" sz="3600" dirty="0" smtClean="0"/>
              <a:t> Задача  180 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endParaRPr lang="ru-RU" dirty="0" smtClean="0"/>
          </a:p>
          <a:p>
            <a:pPr marL="457200" lvl="1" indent="0">
              <a:buNone/>
            </a:pPr>
            <a:endParaRPr lang="ru-RU" dirty="0"/>
          </a:p>
          <a:p>
            <a:pPr marL="457200" lvl="1" indent="0" algn="ctr">
              <a:buNone/>
            </a:pPr>
            <a:endParaRPr lang="ru-RU" dirty="0" smtClean="0"/>
          </a:p>
          <a:p>
            <a:pPr marL="457200" lvl="1" indent="0" algn="ctr">
              <a:buNone/>
            </a:pPr>
            <a:r>
              <a:rPr lang="ru-RU" dirty="0" smtClean="0"/>
              <a:t> </a:t>
            </a:r>
          </a:p>
          <a:p>
            <a:pPr marL="457200" lvl="1" indent="0">
              <a:buNone/>
            </a:pPr>
            <a:endParaRPr lang="ru-RU" dirty="0"/>
          </a:p>
          <a:p>
            <a:pPr marL="457200" lvl="1" indent="0">
              <a:buNone/>
            </a:pPr>
            <a:endParaRPr lang="ru-RU" dirty="0" smtClean="0"/>
          </a:p>
          <a:p>
            <a:pPr marL="457200" lvl="1" indent="0">
              <a:buNone/>
            </a:pPr>
            <a:endParaRPr lang="ru-RU" dirty="0"/>
          </a:p>
          <a:p>
            <a:pPr marL="457200" lvl="1" indent="0" algn="ctr">
              <a:buNone/>
            </a:pPr>
            <a:endParaRPr lang="ru-RU" dirty="0" smtClean="0"/>
          </a:p>
          <a:p>
            <a:pPr marL="457200" lvl="1" indent="0" algn="ctr">
              <a:buNone/>
            </a:pPr>
            <a:endParaRPr lang="ru-RU" dirty="0" smtClean="0"/>
          </a:p>
          <a:p>
            <a:pPr lvl="1"/>
            <a:endParaRPr lang="ru-RU" dirty="0"/>
          </a:p>
        </p:txBody>
      </p:sp>
      <p:sp>
        <p:nvSpPr>
          <p:cNvPr id="40" name="Правая круглая скобка 39"/>
          <p:cNvSpPr/>
          <p:nvPr/>
        </p:nvSpPr>
        <p:spPr>
          <a:xfrm rot="5400000">
            <a:off x="4207299" y="-1162941"/>
            <a:ext cx="742480" cy="6678388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7" name="Группа 66"/>
          <p:cNvGrpSpPr/>
          <p:nvPr/>
        </p:nvGrpSpPr>
        <p:grpSpPr>
          <a:xfrm>
            <a:off x="1221597" y="1252025"/>
            <a:ext cx="7670883" cy="1338224"/>
            <a:chOff x="1228899" y="1503366"/>
            <a:chExt cx="7670883" cy="1616568"/>
          </a:xfrm>
        </p:grpSpPr>
        <p:cxnSp>
          <p:nvCxnSpPr>
            <p:cNvPr id="29" name="Прямая со стрелкой 28"/>
            <p:cNvCxnSpPr>
              <a:stCxn id="52" idx="0"/>
            </p:cNvCxnSpPr>
            <p:nvPr/>
          </p:nvCxnSpPr>
          <p:spPr>
            <a:xfrm>
              <a:off x="3179809" y="2171371"/>
              <a:ext cx="3322710" cy="0"/>
            </a:xfrm>
            <a:prstGeom prst="straightConnector1">
              <a:avLst/>
            </a:prstGeom>
            <a:ln>
              <a:headEnd type="oval" w="med" len="med"/>
              <a:tailEnd type="oval" w="med" len="med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/>
            <p:cNvCxnSpPr>
              <a:stCxn id="53" idx="1"/>
            </p:cNvCxnSpPr>
            <p:nvPr/>
          </p:nvCxnSpPr>
          <p:spPr>
            <a:xfrm flipV="1">
              <a:off x="6502519" y="2171372"/>
              <a:ext cx="1422516" cy="1"/>
            </a:xfrm>
            <a:prstGeom prst="straightConnector1">
              <a:avLst/>
            </a:prstGeom>
            <a:ln>
              <a:headEnd type="oval" w="med" len="med"/>
              <a:tailEnd type="oval" w="med" len="med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6" name="Прямая со стрелкой 45"/>
            <p:cNvCxnSpPr>
              <a:endCxn id="52" idx="0"/>
            </p:cNvCxnSpPr>
            <p:nvPr/>
          </p:nvCxnSpPr>
          <p:spPr>
            <a:xfrm>
              <a:off x="1235593" y="2171371"/>
              <a:ext cx="1944216" cy="0"/>
            </a:xfrm>
            <a:prstGeom prst="straightConnector1">
              <a:avLst/>
            </a:prstGeom>
            <a:ln>
              <a:headEnd type="oval" w="med" len="med"/>
              <a:tailEnd type="oval" w="med" len="med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52" name="Правая круглая скобка 51"/>
            <p:cNvSpPr/>
            <p:nvPr/>
          </p:nvSpPr>
          <p:spPr>
            <a:xfrm rot="5400000">
              <a:off x="1880191" y="1537827"/>
              <a:ext cx="666074" cy="1933162"/>
            </a:xfrm>
            <a:prstGeom prst="rightBracket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ln w="381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3" name="Правая круглая скобка 52"/>
            <p:cNvSpPr/>
            <p:nvPr/>
          </p:nvSpPr>
          <p:spPr>
            <a:xfrm rot="5400000">
              <a:off x="6884390" y="1789501"/>
              <a:ext cx="666075" cy="1429818"/>
            </a:xfrm>
            <a:prstGeom prst="rightBracket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775652" y="2362190"/>
              <a:ext cx="1219473" cy="483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250 км  </a:t>
              </a:r>
              <a:endParaRPr lang="ru-RU" sz="2000" b="1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379502" y="2304354"/>
              <a:ext cx="2520280" cy="483331"/>
            </a:xfrm>
            <a:prstGeom prst="rect">
              <a:avLst/>
            </a:prstGeom>
            <a:solidFill>
              <a:schemeClr val="lt1">
                <a:alpha val="0"/>
              </a:schemeClr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  ?км на 35</a:t>
              </a:r>
              <a:r>
                <a:rPr lang="en-US" sz="2000" b="1" dirty="0" smtClean="0"/>
                <a:t>&lt;</a:t>
              </a:r>
              <a:r>
                <a:rPr lang="ru-RU" sz="2000" b="1" dirty="0" smtClean="0"/>
                <a:t> </a:t>
              </a:r>
              <a:endParaRPr lang="ru-RU" sz="2000" b="1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085080" y="2562245"/>
              <a:ext cx="1512168" cy="557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/>
                <a:t>650км</a:t>
              </a:r>
              <a:endParaRPr lang="ru-RU" sz="2400" b="1" dirty="0"/>
            </a:p>
          </p:txBody>
        </p:sp>
        <p:cxnSp>
          <p:nvCxnSpPr>
            <p:cNvPr id="55" name="Соединительная линия уступом 54"/>
            <p:cNvCxnSpPr/>
            <p:nvPr/>
          </p:nvCxnSpPr>
          <p:spPr>
            <a:xfrm>
              <a:off x="6708201" y="1503368"/>
              <a:ext cx="1216834" cy="914400"/>
            </a:xfrm>
            <a:prstGeom prst="bentConnector3">
              <a:avLst>
                <a:gd name="adj1" fmla="val 100608"/>
              </a:avLst>
            </a:prstGeom>
            <a:ln>
              <a:headEnd type="triangl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Соединительная линия уступом 69"/>
            <p:cNvCxnSpPr/>
            <p:nvPr/>
          </p:nvCxnSpPr>
          <p:spPr>
            <a:xfrm rot="10800000" flipV="1">
              <a:off x="1228899" y="1503366"/>
              <a:ext cx="1410850" cy="871795"/>
            </a:xfrm>
            <a:prstGeom prst="bentConnector3">
              <a:avLst>
                <a:gd name="adj1" fmla="val 98940"/>
              </a:avLst>
            </a:prstGeom>
            <a:ln>
              <a:headEnd type="triangl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4610477" y="1261173"/>
            <a:ext cx="446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?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33350" cy="238125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33350" cy="238125"/>
          </a:xfrm>
          <a:prstGeom prst="rect">
            <a:avLst/>
          </a:prstGeom>
          <a:noFill/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33350" cy="238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322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Выполните задания: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827584" y="1196752"/>
            <a:ext cx="4680520" cy="4929411"/>
          </a:xfrm>
        </p:spPr>
        <p:txBody>
          <a:bodyPr/>
          <a:lstStyle/>
          <a:p>
            <a:pPr marL="0" algn="just">
              <a:spcBef>
                <a:spcPts val="0"/>
              </a:spcBef>
              <a:buNone/>
            </a:pPr>
            <a:r>
              <a:rPr lang="ru-RU" sz="2300" dirty="0"/>
              <a:t>Можно измерять </a:t>
            </a:r>
            <a:r>
              <a:rPr lang="ru-RU" sz="2300" u="sng" dirty="0" smtClean="0">
                <a:solidFill>
                  <a:schemeClr val="accent6">
                    <a:lumMod val="50000"/>
                  </a:schemeClr>
                </a:solidFill>
              </a:rPr>
              <a:t>шагами</a:t>
            </a:r>
            <a:r>
              <a:rPr lang="ru-RU" sz="2300" dirty="0" smtClean="0"/>
              <a:t>.</a:t>
            </a:r>
            <a:r>
              <a:rPr lang="en-US" sz="2300" dirty="0" smtClean="0"/>
              <a:t>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300" dirty="0" smtClean="0"/>
              <a:t>Можно </a:t>
            </a:r>
            <a:r>
              <a:rPr lang="ru-RU" sz="2300" dirty="0"/>
              <a:t>измерять </a:t>
            </a:r>
            <a:r>
              <a:rPr lang="ru-RU" sz="2300" u="sng" dirty="0" smtClean="0">
                <a:solidFill>
                  <a:schemeClr val="accent6">
                    <a:lumMod val="50000"/>
                  </a:schemeClr>
                </a:solidFill>
              </a:rPr>
              <a:t>локтями</a:t>
            </a:r>
            <a:r>
              <a:rPr lang="ru-RU" sz="2300" dirty="0" smtClean="0"/>
              <a:t>.</a:t>
            </a:r>
            <a:r>
              <a:rPr lang="en-US" sz="2300" dirty="0" smtClean="0"/>
              <a:t>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300" dirty="0" smtClean="0"/>
              <a:t>И </a:t>
            </a:r>
            <a:r>
              <a:rPr lang="ru-RU" sz="2300" u="sng" dirty="0" smtClean="0">
                <a:solidFill>
                  <a:schemeClr val="accent6">
                    <a:lumMod val="50000"/>
                  </a:schemeClr>
                </a:solidFill>
              </a:rPr>
              <a:t>линейкою</a:t>
            </a:r>
            <a:r>
              <a:rPr lang="ru-RU" sz="2300" dirty="0" smtClean="0"/>
              <a:t>,</a:t>
            </a:r>
            <a:r>
              <a:rPr lang="en-US" sz="2300" dirty="0" smtClean="0"/>
              <a:t> </a:t>
            </a:r>
            <a:r>
              <a:rPr lang="ru-RU" sz="2300" dirty="0" smtClean="0"/>
              <a:t>и </a:t>
            </a:r>
            <a:r>
              <a:rPr lang="ru-RU" sz="2300" u="sng" dirty="0" smtClean="0">
                <a:solidFill>
                  <a:schemeClr val="accent6">
                    <a:lumMod val="50000"/>
                  </a:schemeClr>
                </a:solidFill>
              </a:rPr>
              <a:t>веткой</a:t>
            </a:r>
            <a:r>
              <a:rPr lang="ru-RU" sz="2300" dirty="0" smtClean="0"/>
              <a:t>,</a:t>
            </a:r>
            <a:r>
              <a:rPr lang="en-US" sz="2300" dirty="0" smtClean="0"/>
              <a:t> 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300" u="sng" dirty="0" smtClean="0">
                <a:solidFill>
                  <a:schemeClr val="accent6">
                    <a:lumMod val="50000"/>
                  </a:schemeClr>
                </a:solidFill>
              </a:rPr>
              <a:t>Сантиметром</a:t>
            </a:r>
            <a:r>
              <a:rPr lang="ru-RU" sz="2300" dirty="0" smtClean="0"/>
              <a:t> </a:t>
            </a:r>
            <a:r>
              <a:rPr lang="ru-RU" sz="2300" dirty="0"/>
              <a:t>и </a:t>
            </a:r>
            <a:r>
              <a:rPr lang="ru-RU" sz="2300" u="sng" dirty="0" smtClean="0">
                <a:solidFill>
                  <a:schemeClr val="accent6">
                    <a:lumMod val="50000"/>
                  </a:schemeClr>
                </a:solidFill>
              </a:rPr>
              <a:t>рулеткой</a:t>
            </a:r>
            <a:r>
              <a:rPr lang="ru-RU" sz="2300" dirty="0" smtClean="0"/>
              <a:t>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300" dirty="0" smtClean="0"/>
              <a:t>Папа говорил мне так: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300" dirty="0" smtClean="0"/>
              <a:t>- </a:t>
            </a:r>
            <a:r>
              <a:rPr lang="ru-RU" sz="2300" dirty="0"/>
              <a:t>Пусть нашей мерой будет </a:t>
            </a:r>
            <a:r>
              <a:rPr lang="ru-RU" sz="2300" dirty="0" smtClean="0"/>
              <a:t>шаг.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300" dirty="0" smtClean="0"/>
              <a:t>Шаг </a:t>
            </a:r>
            <a:r>
              <a:rPr lang="ru-RU" sz="2300" dirty="0" err="1" smtClean="0"/>
              <a:t>муравьишки</a:t>
            </a:r>
            <a:r>
              <a:rPr lang="ru-RU" sz="2300" dirty="0" smtClean="0"/>
              <a:t> –</a:t>
            </a:r>
            <a:r>
              <a:rPr lang="en-US" sz="2300" dirty="0" smtClean="0"/>
              <a:t>                      </a:t>
            </a:r>
            <a:r>
              <a:rPr lang="ru-RU" sz="2300" dirty="0" smtClean="0"/>
              <a:t>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300" dirty="0" smtClean="0"/>
              <a:t>Шаг у людей - примерно </a:t>
            </a:r>
            <a:r>
              <a:rPr lang="en-US" sz="2300" i="1" dirty="0" smtClean="0">
                <a:solidFill>
                  <a:srgbClr val="FF0000"/>
                </a:solidFill>
              </a:rPr>
              <a:t>          </a:t>
            </a:r>
            <a:r>
              <a:rPr lang="ru-RU" sz="2300" dirty="0" smtClean="0"/>
              <a:t>...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300" dirty="0" smtClean="0"/>
              <a:t>-А километр? - воскликнул я.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300" dirty="0" smtClean="0"/>
              <a:t>Отец сказал: - Ну, что ж,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300" dirty="0" smtClean="0"/>
              <a:t>Стань великаном и, шутя,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300" dirty="0" smtClean="0"/>
              <a:t>На                     шагнёшь.</a:t>
            </a:r>
            <a:endParaRPr lang="en-US" sz="2300" dirty="0" smtClean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5508104" y="1600200"/>
            <a:ext cx="2736304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0" indent="0">
              <a:buNone/>
            </a:pPr>
            <a:endParaRPr lang="ru-RU" sz="1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429000"/>
            <a:ext cx="2809875" cy="2163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419872" y="3284984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</a:rPr>
              <a:t>миллиметр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211960" y="3615407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</a:rPr>
              <a:t>метр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331640" y="5055567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</a:rPr>
              <a:t>километр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26512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G:\1 четверть\0016-016-Refleksij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619" t="27725" r="78220" b="4127"/>
          <a:stretch/>
        </p:blipFill>
        <p:spPr bwMode="auto">
          <a:xfrm>
            <a:off x="1187624" y="1412776"/>
            <a:ext cx="1294882" cy="4673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Рефлексия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171700" lvl="5" indent="0"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На уроке было комфортно и все понятно</a:t>
            </a:r>
          </a:p>
          <a:p>
            <a:pPr marL="2171700" lvl="5" indent="0">
              <a:buNone/>
            </a:pPr>
            <a:endParaRPr lang="ru-RU" sz="3000" dirty="0"/>
          </a:p>
          <a:p>
            <a:pPr marL="2171700" lvl="5" indent="0">
              <a:buNone/>
            </a:pPr>
            <a:r>
              <a:rPr lang="ru-RU" sz="3000" b="1" dirty="0" smtClean="0">
                <a:solidFill>
                  <a:srgbClr val="00B050"/>
                </a:solidFill>
              </a:rPr>
              <a:t>На уроке немного затруднялся, не все понятно</a:t>
            </a:r>
          </a:p>
          <a:p>
            <a:pPr marL="2171700" lvl="5" indent="0">
              <a:buNone/>
            </a:pPr>
            <a:endParaRPr lang="ru-RU" sz="3000" dirty="0" smtClean="0"/>
          </a:p>
          <a:p>
            <a:pPr marL="2171700" lvl="5" indent="0">
              <a:buNone/>
            </a:pPr>
            <a:r>
              <a:rPr lang="ru-RU" sz="3000" b="1" dirty="0" smtClean="0">
                <a:solidFill>
                  <a:srgbClr val="0070C0"/>
                </a:solidFill>
              </a:rPr>
              <a:t>На уроке было трудно, </a:t>
            </a:r>
          </a:p>
          <a:p>
            <a:pPr marL="2171700" lvl="5" indent="0">
              <a:buNone/>
            </a:pPr>
            <a:r>
              <a:rPr lang="ru-RU" sz="3000" b="1" dirty="0" smtClean="0">
                <a:solidFill>
                  <a:srgbClr val="0070C0"/>
                </a:solidFill>
              </a:rPr>
              <a:t>ничего не понял</a:t>
            </a:r>
            <a:endParaRPr lang="ru-RU" sz="3000" b="1" dirty="0">
              <a:solidFill>
                <a:srgbClr val="0070C0"/>
              </a:solidFill>
            </a:endParaRPr>
          </a:p>
          <a:p>
            <a:pPr marL="2171700" lvl="5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48730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Домашнее задание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14450" lvl="2" indent="-457200">
              <a:buNone/>
            </a:pPr>
            <a:r>
              <a:rPr lang="ru-RU" sz="3200" dirty="0" smtClean="0"/>
              <a:t> </a:t>
            </a:r>
            <a:endParaRPr lang="ru-RU" sz="3200" dirty="0"/>
          </a:p>
          <a:p>
            <a:pPr marL="1314450" lvl="2" indent="-457200">
              <a:buFont typeface="Arial" pitchFamily="34" charset="0"/>
              <a:buChar char="•"/>
            </a:pPr>
            <a:r>
              <a:rPr lang="ru-RU" sz="3200" dirty="0"/>
              <a:t>Рабочая тетрадь: № </a:t>
            </a:r>
            <a:r>
              <a:rPr lang="ru-RU" sz="3200" dirty="0" smtClean="0"/>
              <a:t>57  </a:t>
            </a:r>
            <a:r>
              <a:rPr lang="ru-RU" sz="3200" dirty="0"/>
              <a:t>(с. </a:t>
            </a:r>
            <a:r>
              <a:rPr lang="ru-RU" sz="3200" dirty="0" smtClean="0"/>
              <a:t>33</a:t>
            </a:r>
            <a:r>
              <a:rPr lang="ru-RU" sz="3200" dirty="0" smtClean="0"/>
              <a:t>)</a:t>
            </a:r>
          </a:p>
          <a:p>
            <a:pPr marL="1314450" lvl="2" indent="-457200">
              <a:buFont typeface="Arial" pitchFamily="34" charset="0"/>
              <a:buChar char="•"/>
            </a:pPr>
            <a:r>
              <a:rPr lang="ru-RU" sz="3200" dirty="0" smtClean="0"/>
              <a:t> </a:t>
            </a:r>
            <a:r>
              <a:rPr lang="ru-RU" sz="3200" dirty="0" smtClean="0"/>
              <a:t>                              № 58  (с. 34)</a:t>
            </a:r>
          </a:p>
          <a:p>
            <a:pPr marL="1314450" lvl="2" indent="-457200">
              <a:buFont typeface="Arial" pitchFamily="34" charset="0"/>
              <a:buChar char="•"/>
            </a:pPr>
            <a:r>
              <a:rPr lang="ru-RU" sz="3200" dirty="0" smtClean="0"/>
              <a:t> </a:t>
            </a:r>
            <a:r>
              <a:rPr lang="ru-RU" sz="3200" dirty="0" smtClean="0"/>
              <a:t>                              №  </a:t>
            </a:r>
            <a:r>
              <a:rPr lang="ru-RU" sz="3200" smtClean="0"/>
              <a:t>52 (</a:t>
            </a:r>
            <a:r>
              <a:rPr lang="ru-RU" sz="3200" dirty="0" smtClean="0"/>
              <a:t>с. 31)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0953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3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Тема33</Template>
  <TotalTime>637</TotalTime>
  <Words>211</Words>
  <Application>Microsoft Office PowerPoint</Application>
  <PresentationFormat>Экран (4:3)</PresentationFormat>
  <Paragraphs>63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Тема33</vt:lpstr>
      <vt:lpstr>Проверь </vt:lpstr>
      <vt:lpstr>Единицы длины.   </vt:lpstr>
      <vt:lpstr>Орел – хищная птица. </vt:lpstr>
      <vt:lpstr> .  </vt:lpstr>
      <vt:lpstr>Слайд 5</vt:lpstr>
      <vt:lpstr> Задача  180  </vt:lpstr>
      <vt:lpstr>Выполните задания:</vt:lpstr>
      <vt:lpstr>Рефлексия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Единицы длины.  Километр.</dc:title>
  <dc:creator>Com</dc:creator>
  <cp:lastModifiedBy>Админ</cp:lastModifiedBy>
  <cp:revision>66</cp:revision>
  <cp:lastPrinted>2014-11-13T10:07:14Z</cp:lastPrinted>
  <dcterms:created xsi:type="dcterms:W3CDTF">2014-11-10T15:04:24Z</dcterms:created>
  <dcterms:modified xsi:type="dcterms:W3CDTF">2017-11-04T13:47:46Z</dcterms:modified>
</cp:coreProperties>
</file>