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395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70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663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330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724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10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5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2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867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76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1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04BCC-FB30-404E-B8F0-3FACC7137C3A}" type="datetimeFigureOut">
              <a:rPr lang="ru-RU" smtClean="0"/>
              <a:t>пн 21.03.22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75742-EB86-47C4-889F-A6FCE40A9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468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-5187" r="5199" b="5187"/>
          <a:stretch/>
        </p:blipFill>
        <p:spPr bwMode="auto">
          <a:xfrm>
            <a:off x="-2" y="-387424"/>
            <a:ext cx="9144002" cy="724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375" y="160338"/>
            <a:ext cx="7772400" cy="1108423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МБУ «ДДТ НМР»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5229200"/>
            <a:ext cx="6012160" cy="146456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Выполнил: </a:t>
            </a:r>
            <a:r>
              <a:rPr lang="ru-RU" dirty="0" err="1" smtClean="0">
                <a:solidFill>
                  <a:srgbClr val="0070C0"/>
                </a:solidFill>
              </a:rPr>
              <a:t>Алейникова</a:t>
            </a:r>
            <a:r>
              <a:rPr lang="ru-RU" dirty="0" smtClean="0">
                <a:solidFill>
                  <a:srgbClr val="0070C0"/>
                </a:solidFill>
              </a:rPr>
              <a:t> Анастасия Сергеевна, педагог дополнительного </a:t>
            </a:r>
            <a:r>
              <a:rPr lang="ru-RU" dirty="0" err="1" smtClean="0">
                <a:solidFill>
                  <a:srgbClr val="0070C0"/>
                </a:solidFill>
              </a:rPr>
              <a:t>оразования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AutoShape 2" descr="https://ds05.infourok.ru/uploads/ex/02b5/0013ec5c-6396aa2d/hello_html_m4a2f50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8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Патриотизм</a:t>
            </a:r>
            <a:r>
              <a:rPr lang="ru-RU" dirty="0"/>
              <a:t> – это и преданность своему Отечеству, и стремление сделать все возможное, чтобы сохранить культурную самобытность каждого народа.</a:t>
            </a:r>
          </a:p>
        </p:txBody>
      </p:sp>
    </p:spTree>
    <p:extLst>
      <p:ext uri="{BB962C8B-B14F-4D97-AF65-F5344CB8AC3E}">
        <p14:creationId xmlns:p14="http://schemas.microsoft.com/office/powerpoint/2010/main" val="248150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Актуальность 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настоящее время актуальность проблем, связанных с патриотическим воспитанием на современном этапе общества, приобретает чрезвычайную значимость. </a:t>
            </a:r>
            <a:r>
              <a:rPr lang="ru-RU" dirty="0" smtClean="0"/>
              <a:t>Очень </a:t>
            </a:r>
            <a:r>
              <a:rPr lang="ru-RU" dirty="0"/>
              <a:t>важно приобщение ребенка к культуре своего народа, к наследию предков. Это воспитывает уважение, гордость за землю, на которой мы живем. К сожалению, некоторые меры, которые предпринимают политики, не всегда являются популярными. Поэтому патриотическое воспитание дошкольников на сегодняшний день является одним из приоритетных направлений в области образования.</a:t>
            </a:r>
          </a:p>
          <a:p>
            <a:pPr marL="0" indent="0">
              <a:buNone/>
            </a:pPr>
            <a:r>
              <a:rPr lang="ru-RU" dirty="0" smtClean="0"/>
              <a:t>Предмет </a:t>
            </a:r>
            <a:r>
              <a:rPr lang="ru-RU" dirty="0"/>
              <a:t>исследования – педагогические условия патриотического воспитания дошкольников (знания, навыки, привычки, способы поведения, формирующиеся в процессе воспитания нравственно-патриотических чувств у детей) через ознакомление с историей и культурой родного поселка, родного края, страны.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46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Цели </a:t>
            </a:r>
            <a:r>
              <a:rPr lang="ru-RU" dirty="0"/>
              <a:t>и </a:t>
            </a:r>
            <a:r>
              <a:rPr lang="ru-RU" dirty="0" smtClean="0"/>
              <a:t>задачи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Цель: - воспитание гуманной, духовно - нравственной личности, достойных будущих граждан России, патриотов своего </a:t>
            </a:r>
            <a:r>
              <a:rPr lang="ru-RU" dirty="0" smtClean="0"/>
              <a:t>Отечества.</a:t>
            </a:r>
          </a:p>
          <a:p>
            <a:pPr marL="0" indent="0">
              <a:buNone/>
            </a:pPr>
            <a:r>
              <a:rPr lang="ru-RU" dirty="0" smtClean="0"/>
              <a:t>Задачи</a:t>
            </a:r>
            <a:r>
              <a:rPr lang="ru-RU" dirty="0"/>
              <a:t>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Формировать чувство привязанности к своему дому, детскому саду, друзьям в детском саду, своим близким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2. Формировать у детей чувство любви к своему родному краю, своей малой Родине на основе приобщения к родной природе, культуре и традициям.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. Воспитание чувств патриотизма, уважения и благодарности к подвигу соотечественников в годы Великой Отечественной Войны, к воинам Российской Армии.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21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Познакомить детей </a:t>
            </a:r>
            <a:r>
              <a:rPr lang="ru-RU" dirty="0"/>
              <a:t>с понятием «семья», воспитывать привязанность ребенка к семье, любовь и заботливое отношение к членам семьи, закреплять умения определять родственные отношения между близкими членами семьи Познакомить детей с детским садом, его сотрудниками, должностями сотрудников, воспитывать любовь и уважение к сотрудникам детского сада, </a:t>
            </a:r>
            <a:r>
              <a:rPr lang="ru-RU" dirty="0" smtClean="0"/>
              <a:t>Познакомить </a:t>
            </a:r>
            <a:r>
              <a:rPr lang="ru-RU" dirty="0"/>
              <a:t>с природными богатствами, с историко-географическим расположением нашего края, его историческим прошлым, достопримечательностями Формировать целостное представление об окружающем мире, природе, познакомить с геральдическими символами страны, правами и обязанностями граждан Формирование патриотических чувств, основанных на ознакомлении с боевыми, трудовыми традициями нашей </a:t>
            </a:r>
            <a:r>
              <a:rPr lang="ru-RU" dirty="0" smtClean="0"/>
              <a:t>Армии.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6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Рисунки детей, отражающие сильное и чистое чувство любви к своему родному городу, родной природе позволяют им создать выразительные образы, основанные на своих собственных наблюдениях, а также заставляют задуматься над отношением к окружающему миру.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Беседы с детьми </a:t>
            </a:r>
            <a:r>
              <a:rPr lang="ru-RU" dirty="0" smtClean="0"/>
              <a:t>о </a:t>
            </a:r>
            <a:r>
              <a:rPr lang="ru-RU" dirty="0" err="1" smtClean="0"/>
              <a:t>Росии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>Знакомство детей с символами Республики (флаг, герб, гимн).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Наблюдения - одно из проявлений патриотизма – любовь к природе.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Чтение сказок, прослушивание музыкальных произведений, рассматривание иллюстраций.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Патриотическое воспитание возможно посредством любых видов народных сказок. Сказка – благодатный и ничем не заменимый источник воспитания любви к Родине. Сказка – это духовные богатства культуры, познавая которые, ребёнок познает сердцем родной народ.</a:t>
            </a:r>
          </a:p>
        </p:txBody>
      </p:sp>
    </p:spTree>
    <p:extLst>
      <p:ext uri="{BB962C8B-B14F-4D97-AF65-F5344CB8AC3E}">
        <p14:creationId xmlns:p14="http://schemas.microsoft.com/office/powerpoint/2010/main" val="42728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Воспитание патриотических чувств представляет собой совокупность общечеловеческих ценностей: понятия любви, дружбы, добра, истины сливаются с познавательной активностью, представлениями о современной действительности, деятельно – практическим отношением к миру.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Каждому человеку необходимо знать родную природу, историю и культуру народа к которому он принадлежит, свое место в окружающем мире.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Надо быть уверенным, что детям и внукам будет хорошо в будущем, надо уважать себя и учить этому других. Если целостность этого процесса нарушится, разрушится связь между поколениями. Воспитание патриотических чувств есть и будет одним из главных составляющих воспитания маленького гражданина.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 дальнейшем мы планируем продолжить работу по этой теме, поскольку считаем, что – патриотизм главная черта народа, он помогает воспитывать чувство любви к родному краю и окружающему миру.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 от нас взрослых, зависит, какими будут наши дети, что они унесут из детства.</a:t>
            </a:r>
          </a:p>
        </p:txBody>
      </p:sp>
    </p:spTree>
    <p:extLst>
      <p:ext uri="{BB962C8B-B14F-4D97-AF65-F5344CB8AC3E}">
        <p14:creationId xmlns:p14="http://schemas.microsoft.com/office/powerpoint/2010/main" val="379403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87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МБУ «ДДТ НМР»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Сосновка</dc:creator>
  <cp:lastModifiedBy>Сосновка</cp:lastModifiedBy>
  <cp:revision>6</cp:revision>
  <dcterms:created xsi:type="dcterms:W3CDTF">2022-03-21T06:28:29Z</dcterms:created>
  <dcterms:modified xsi:type="dcterms:W3CDTF">2022-03-21T06:51:02Z</dcterms:modified>
</cp:coreProperties>
</file>