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1" r:id="rId7"/>
    <p:sldId id="260" r:id="rId8"/>
    <p:sldId id="264" r:id="rId9"/>
    <p:sldId id="263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8A5A-8E69-477F-A066-E116A8021D19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018B7-311B-45A1-BB85-302CE4A2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5976" y="450912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"Детский сад №223»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Подготовительная группа «</a:t>
            </a:r>
            <a:r>
              <a:rPr lang="ru-RU" b="1" dirty="0" err="1" smtClean="0">
                <a:solidFill>
                  <a:srgbClr val="C00000"/>
                </a:solidFill>
              </a:rPr>
              <a:t>Дюймовочка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Воспитатель: </a:t>
            </a:r>
            <a:r>
              <a:rPr lang="ru-RU" b="1" dirty="0" err="1" smtClean="0">
                <a:solidFill>
                  <a:srgbClr val="C00000"/>
                </a:solidFill>
              </a:rPr>
              <a:t>Гайнутдинова</a:t>
            </a:r>
            <a:r>
              <a:rPr lang="ru-RU" b="1" dirty="0" smtClean="0">
                <a:solidFill>
                  <a:srgbClr val="C00000"/>
                </a:solidFill>
              </a:rPr>
              <a:t> Ольга Владимировна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1772816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«Мы дети Великой 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Страны</a:t>
            </a:r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188640"/>
            <a:ext cx="2381250" cy="1781175"/>
          </a:xfrm>
          <a:prstGeom prst="rect">
            <a:avLst/>
          </a:prstGeom>
        </p:spPr>
      </p:pic>
      <p:pic>
        <p:nvPicPr>
          <p:cNvPr id="9" name="Рисунок 8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725144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724635"/>
            <a:ext cx="806489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выводы</a:t>
            </a:r>
            <a:endParaRPr kumimoji="0" lang="ru-RU" altLang="zh-CN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Расширены знания детей о Великой Отечественной войне.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Сформировано уважительное отношение к участникам войны, труженикам тыла, бережное отношение к семейным фотографиям и реликвиям (медали, ордена и др.)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Продолжать формировать нравственно – патриотические качества воспитанников.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/>
            </a:r>
            <a:b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endParaRPr kumimoji="0" lang="ru-RU" altLang="zh-CN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988840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Спасибо за внимание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260648"/>
            <a:ext cx="2381250" cy="1781175"/>
          </a:xfrm>
          <a:prstGeom prst="rect">
            <a:avLst/>
          </a:prstGeom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365104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5536" y="1772816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FF0000"/>
              </a:solidFill>
            </a:endParaRPr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1556792"/>
            <a:ext cx="71287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Паспорт проекта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Вид проекта: </a:t>
            </a:r>
            <a:r>
              <a:rPr lang="ru-RU" sz="2800" b="1" dirty="0" smtClean="0">
                <a:solidFill>
                  <a:srgbClr val="FF0000"/>
                </a:solidFill>
              </a:rPr>
              <a:t>групповой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Продолжительность </a:t>
            </a:r>
            <a:r>
              <a:rPr lang="ru-RU" sz="2800" b="1" dirty="0" smtClean="0">
                <a:solidFill>
                  <a:srgbClr val="C00000"/>
                </a:solidFill>
              </a:rPr>
              <a:t>проекта:</a:t>
            </a:r>
            <a:r>
              <a:rPr lang="ru-RU" sz="2800" b="1" dirty="0" smtClean="0">
                <a:solidFill>
                  <a:srgbClr val="FF0000"/>
                </a:solidFill>
              </a:rPr>
              <a:t> краткосрочный (1.5 месяца)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Тип проекта: </a:t>
            </a:r>
            <a:r>
              <a:rPr lang="ru-RU" sz="2800" b="1" dirty="0" smtClean="0">
                <a:solidFill>
                  <a:srgbClr val="FF0000"/>
                </a:solidFill>
              </a:rPr>
              <a:t>информационно - исследовательский</a:t>
            </a:r>
            <a:endParaRPr lang="ru-RU" sz="2800" b="1" dirty="0" smtClean="0"/>
          </a:p>
          <a:p>
            <a:r>
              <a:rPr lang="ru-RU" sz="2800" b="1" dirty="0" smtClean="0">
                <a:solidFill>
                  <a:srgbClr val="C00000"/>
                </a:solidFill>
              </a:rPr>
              <a:t>Участники проекта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 </a:t>
            </a:r>
            <a:r>
              <a:rPr lang="ru-RU" sz="2800" b="1" dirty="0" smtClean="0">
                <a:solidFill>
                  <a:srgbClr val="FF0000"/>
                </a:solidFill>
              </a:rPr>
              <a:t>дети подготовительной группы, воспитатели, родители.</a:t>
            </a:r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940959"/>
            <a:ext cx="871296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06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Цель проекта: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06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воспитание у детей старшего дошкольного возраста нравственно – патриотические качества и чувства гордости за свою Родину.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06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Задачи проекта: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06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расширять и систематизировать знания детей о ВОВ.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06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формировать нравственно-патриотические качества: храбрость, мужество, стремление защищать свою Родину.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06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способствовать проявлению у детей интереса к истории своей страны.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06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воспитывать в детях уважительное отношение к старшему поколению.</a:t>
            </a:r>
            <a:endParaRPr lang="ru-RU" altLang="zh-CN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2206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бережное отношение к семейным фотографиям и наградам.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260648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Актуальность проекта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51520" y="519064"/>
            <a:ext cx="889248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                                                                                        .</a:t>
            </a:r>
            <a:r>
              <a:rPr lang="ru-RU" sz="2000" b="1" dirty="0" smtClean="0">
                <a:solidFill>
                  <a:srgbClr val="FF0000"/>
                </a:solidFill>
              </a:rPr>
              <a:t> …Чтоб снова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На земной планете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                                Не повторилось той войны,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                               Нам нужно, чтобы наши дети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                                Об этом помнили, как мы!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Юрий Воронов</a:t>
            </a:r>
          </a:p>
          <a:p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В наше время, когда многие стараются переписать историю, детям необходимо давать правдивые знания о Великой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</a:t>
            </a: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обеде нашего народа на доступном для них уровне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Патриотическое чувство не возникает само по себе. Это результат длительного целенаправленного воспитательного воздействия на  ребенка. Очень важно, чтобы ребенок уже в дошкольном возрасте почувствовал личную ответственность за родную землю и ее будущее. Нельзя быть патриотом, не чувствуя связи с Родиной, не зная, как любили, берегли и защищали ее наши предки, наши отцы и деды. Без уважения к истории своего Отечества нельзя воспитать у детей чувства собственного достоинства и уверенности в себе.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Великой Отечественной войны чрезвычайно актуальна в современном обществе, способствует объединению, сплочению нашего народа.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219200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19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693277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 этап «Подготовительный»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Подбор материала для чтения детям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Подбор пословиц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Подбор иллюстраций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Подбор дидактических </a:t>
            </a: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игр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2800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Создание интерактивных игр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2800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Сбор информации от родителей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Сбор  фотографий от родителей для оформления альбома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Создание презентаций: «900 дней мужества», «Этот славный День Победы»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27666"/>
            <a:ext cx="889248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 этап основной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Чтение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«Победа будет за нами» С. Г. Алексеев, «Солдатская медаль» Л. Кассиль, «От Москвы до Берлина» Алексеев; Дорога жизни» Н.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Ходза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«Почему маму прозвали Гришкой»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Дилакторская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«Шел по улице солдат» С.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Баруздин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Беседы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«Почему война называлась Великой и Отечественной», «Символы Победы» (ордена, медали), «Бессмертный полк»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Прослушивание музыки: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песен М.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Старокадомский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«Марш Победы», Д.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Тухманов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«День Победы», В. Филиппенко «Вечный огонь»,  В. Агапкин «Прощание славянки», Муз. М.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Блантера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слова М. Исаковского «Катюша», Муз.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Тиличевой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слова Л. Некрасовой «День Победы», Муз. М. Протасова, слова В. Степанова «Сегодня Салют! ».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Пословицы, поговорки о Родине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, о мужестве, смелости и стойкости воинов.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Один в поле не воин.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Без смелости не возьмешь крепости.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Дружно за мир стоять – войне не бывать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Миром дорожить - людям долго жить.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476672"/>
            <a:ext cx="8605464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sz="2000" b="1" dirty="0">
              <a:solidFill>
                <a:srgbClr val="FF000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НОД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«900 дней мужества»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НОД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«Труд людей в тылу» (хлеб военного времени)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НОД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«Маленькие герои большой войны»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НОД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«Никто не забыт – ничто не забыто!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Знакомство с письмом «треугольником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Рассматривание репродукций картин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М. Ю.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Непринцев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«Отдых после боя»; А . Лактионов «Письмо с фронта»; В.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Костецкий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«Возвращение».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Презентация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Максимом коллекции военных противогазов.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«Звезда Победы» 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Рассматривание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юбилейной коллекции монет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Просмотр мультипликационных фильмов  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«Солдатская сказка»; «Легенда о старом маяке», «Солдатская лампа», «Василек», «Партизанская снегурочка»</a:t>
            </a:r>
            <a:r>
              <a:rPr kumimoji="0" lang="ru-RU" altLang="zh-CN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Интерактивные игры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«Найди тень», «Четвертый лишний», «Отгадай загадку», «Заполни таблицу».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Дидактические</a:t>
            </a:r>
            <a:r>
              <a:rPr kumimoji="0" lang="ru-RU" altLang="zh-CN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игры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«Чья форма?», «Рода войск»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1268760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Художественно –</a:t>
            </a:r>
            <a:r>
              <a:rPr kumimoji="0" lang="ru-RU" altLang="zh-CN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эстетическая деятельность: </a:t>
            </a:r>
            <a:r>
              <a:rPr lang="ru-RU" altLang="zh-CN" sz="2000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рисование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«Военная техника»;</a:t>
            </a:r>
            <a:r>
              <a:rPr kumimoji="0" lang="ru-RU" altLang="zh-CN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altLang="zh-CN" sz="2000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исунки на асфальте «Мое мирное детство»;</a:t>
            </a:r>
            <a:r>
              <a:rPr kumimoji="0" lang="ru-RU" altLang="zh-CN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ru-RU" altLang="zh-CN" sz="2000" b="1" dirty="0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учной труд «Салют Победы»; аппликация «Открытка Ветерану»; </a:t>
            </a:r>
            <a:r>
              <a:rPr lang="ru-RU" altLang="zh-CN" sz="2000" b="1" dirty="0" err="1" smtClean="0">
                <a:solidFill>
                  <a:srgbClr val="FF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ластилинография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«Солдат у Вечного огня»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Конструктивная деятельность: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«Военная техника»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Сюжетно</a:t>
            </a:r>
            <a:r>
              <a:rPr kumimoji="0" lang="ru-RU" altLang="zh-CN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-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ролевые игры: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«Военный госпиталь», «Пограничники», «Моряки».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Подвижные</a:t>
            </a:r>
            <a:r>
              <a:rPr kumimoji="0" lang="ru-RU" altLang="zh-CN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игры  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«Займи крепость»,  «Полоса препятствий»,  «Вручи донесение» 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Поздравление жителей микрорайона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Посадка памятного дерева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260648"/>
            <a:ext cx="784887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Работа с родителями</a:t>
            </a:r>
            <a:r>
              <a:rPr lang="ru-RU" sz="2400" dirty="0"/>
              <a:t> </a:t>
            </a:r>
            <a:endParaRPr lang="ru-RU" sz="2400" dirty="0" smtClean="0"/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</a:rPr>
              <a:t>Консультация </a:t>
            </a:r>
            <a:r>
              <a:rPr lang="ru-RU" sz="2000" b="1" dirty="0">
                <a:solidFill>
                  <a:srgbClr val="C00000"/>
                </a:solidFill>
              </a:rPr>
              <a:t>для родителей «Рассказывайте детям о войне»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Сбор фотографий ветеранов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Рассказы  родителей о ветеранах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Помощь </a:t>
            </a: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 о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формлении уголка «Бессмертный полк»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Знакомство детей с военными наградами, предоставленными родителями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Акция «Ветеран живет рядом»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Помощь в </a:t>
            </a:r>
            <a:r>
              <a:rPr lang="ru-RU" altLang="zh-CN" sz="2000" b="1" dirty="0" smtClean="0">
                <a:solidFill>
                  <a:srgbClr val="C0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формлении группы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Альбом «Мы помним, мы гордимся»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Экскурсия к вечному огню.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Фильмы рекомендованные  для просмотра дома с родителями: «Жила была девочка» художественный фильм, режиссер Эйсмонт 1944 г.; «Солдатик» Режиссер Виктория </a:t>
            </a:r>
            <a:r>
              <a:rPr kumimoji="0" lang="ru-RU" altLang="zh-CN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Фанасютина</a:t>
            </a: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1921.</a:t>
            </a: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871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2022-05-09T07:38:16Z</dcterms:created>
  <dcterms:modified xsi:type="dcterms:W3CDTF">2022-05-09T15:10:16Z</dcterms:modified>
</cp:coreProperties>
</file>