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57" r:id="rId6"/>
    <p:sldId id="258" r:id="rId7"/>
    <p:sldId id="262" r:id="rId8"/>
    <p:sldId id="263" r:id="rId9"/>
    <p:sldId id="266" r:id="rId10"/>
    <p:sldId id="265" r:id="rId11"/>
    <p:sldId id="264" r:id="rId12"/>
    <p:sldId id="270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910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49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1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034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361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517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466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831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114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418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37567-CD38-43B2-B656-8833661E9B3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962AB-2AD9-44AE-9CB7-7F5A3BC7D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83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0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536" t="6078" r="3599" b="60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32"/>
          <a:stretch/>
        </p:blipFill>
        <p:spPr>
          <a:xfrm>
            <a:off x="4826921" y="3128570"/>
            <a:ext cx="7365079" cy="3729430"/>
          </a:xfrm>
          <a:prstGeom prst="rect">
            <a:avLst/>
          </a:prstGeom>
        </p:spPr>
      </p:pic>
      <p:pic>
        <p:nvPicPr>
          <p:cNvPr id="1026" name="Picture 2" descr="https://school11ksl.kuz-edu.ru/files/school11ksl/Childhood-PNG-Image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5934"/>
            <a:ext cx="5744544" cy="360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19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1791" y="5422811"/>
            <a:ext cx="760977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в</a:t>
            </a:r>
            <a:r>
              <a:rPr lang="ru-RU" sz="9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стречать гостей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pic>
        <p:nvPicPr>
          <p:cNvPr id="14344" name="Picture 8" descr="https://avatars.mds.yandex.net/get-zen_doc/1880383/pub_5db495ca0ce57b00ae95febe_5db49d9f8d5b5f00b16c98db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985" y="1971817"/>
            <a:ext cx="2719549" cy="331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049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983" y="5288340"/>
            <a:ext cx="1159003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вести научные наблюдения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pic>
        <p:nvPicPr>
          <p:cNvPr id="13314" name="Picture 2" descr="https://webstockreview.net/images/girls-clipart-rugby-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6" y="1886024"/>
            <a:ext cx="2843529" cy="404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i.pinimg.com/originals/56/b5/bd/56b5bdf73d11dad49424dca6eb28211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866" y="1573306"/>
            <a:ext cx="2632834" cy="404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807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54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8035" y="-319083"/>
            <a:ext cx="68820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отгонять акул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55"/>
          <a:stretch/>
        </p:blipFill>
        <p:spPr>
          <a:xfrm>
            <a:off x="3576919" y="3422033"/>
            <a:ext cx="4850446" cy="394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6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288340"/>
            <a:ext cx="75552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охранять остров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663" y="2635623"/>
            <a:ext cx="2149973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32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75266" y="0"/>
            <a:ext cx="6399508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9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придумай себе </a:t>
            </a:r>
          </a:p>
          <a:p>
            <a:pPr algn="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занятие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90"/>
          <a:stretch/>
        </p:blipFill>
        <p:spPr>
          <a:xfrm>
            <a:off x="1635829" y="1625964"/>
            <a:ext cx="4340776" cy="547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52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655" y="2139329"/>
            <a:ext cx="7834373" cy="39171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71307" y="0"/>
            <a:ext cx="100206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Игра «Моё настроение»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20" y="5569393"/>
            <a:ext cx="1288607" cy="12886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579" y="5569393"/>
            <a:ext cx="1278298" cy="12886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059" y="5563757"/>
            <a:ext cx="1250504" cy="12918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745" y="5580834"/>
            <a:ext cx="1324432" cy="12747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586" y="5664310"/>
            <a:ext cx="1210922" cy="121471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260502" y="4897188"/>
            <a:ext cx="978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рад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4747" y="4908577"/>
            <a:ext cx="19223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доволен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43881" y="4908577"/>
            <a:ext cx="2007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удивлён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66227" y="4936700"/>
            <a:ext cx="2541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расстроен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522372" y="4897188"/>
            <a:ext cx="25106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рассержен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898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2498" y="-188259"/>
            <a:ext cx="1082700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Давайте жить дружно!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22450" y="5749172"/>
            <a:ext cx="95077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stral" panose="03090702030407020403" pitchFamily="66" charset="0"/>
              </a:rPr>
              <a:t>Автор: учитель начальных классов МОБУ СОШ №25 </a:t>
            </a:r>
            <a:r>
              <a:rPr lang="ru-RU" sz="36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stral" panose="03090702030407020403" pitchFamily="66" charset="0"/>
              </a:rPr>
              <a:t>г.Сочи</a:t>
            </a:r>
            <a:endParaRPr lang="ru-RU" sz="36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stral" panose="03090702030407020403" pitchFamily="66" charset="0"/>
            </a:endParaRP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stral" panose="03090702030407020403" pitchFamily="66" charset="0"/>
              </a:rPr>
              <a:t>имени Героя Советского Союза Войтенко С.Е. Мухина М.В. 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329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1rulon.ru/wp-content/uploads/463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6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.pinimg.com/originals/82/45/d9/8245d999ca7cf3d911d92ec54bd4aa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941" y="2070163"/>
            <a:ext cx="8792584" cy="478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74239" y="654441"/>
            <a:ext cx="79560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Придумай себе имя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100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 descr="https://i.pinimg.com/originals/82/45/d9/8245d999ca7cf3d911d92ec54bd4aa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941" y="2070163"/>
            <a:ext cx="8792584" cy="478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11656" y="250252"/>
            <a:ext cx="898034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Представление имени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332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2050" name="Picture 2" descr="https://i.pinimg.com/originals/82/45/d9/8245d999ca7cf3d911d92ec54bd4aa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88" y="2070163"/>
            <a:ext cx="8792584" cy="478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8970" y="0"/>
            <a:ext cx="877515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Наша Конституция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33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лако 2"/>
          <p:cNvSpPr/>
          <p:nvPr/>
        </p:nvSpPr>
        <p:spPr>
          <a:xfrm>
            <a:off x="94129" y="-174810"/>
            <a:ext cx="6884895" cy="126402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лако 3"/>
          <p:cNvSpPr/>
          <p:nvPr/>
        </p:nvSpPr>
        <p:spPr>
          <a:xfrm>
            <a:off x="3832411" y="-114299"/>
            <a:ext cx="6884895" cy="1142998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08546" y="-327630"/>
            <a:ext cx="77396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Наши       законы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190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917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85478" y="0"/>
            <a:ext cx="671530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Игра «Корабль»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3257">
            <a:off x="1604684" y="2523883"/>
            <a:ext cx="3999336" cy="199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61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52003" y="0"/>
            <a:ext cx="65822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Игра «Остров»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332" y="3761012"/>
            <a:ext cx="3999336" cy="199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05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07" t="784" r="937" b="235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74" name="Picture 2" descr="https://i.pinimg.com/originals/7b/a6/35/7ba6350611f44ea4fe050e9a9b5aa39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671" y="296791"/>
            <a:ext cx="4096123" cy="534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.pinimg.com/originals/7b/a6/35/7ba6350611f44ea4fe050e9a9b5aa39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16912" y="830391"/>
            <a:ext cx="3839875" cy="500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.pinimg.com/originals/7b/a6/35/7ba6350611f44ea4fe050e9a9b5aa39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09007" y="1849042"/>
            <a:ext cx="3839875" cy="500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pinimg.com/originals/d9/df/f9/d9dff90b7318176e863aa50d3459036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872" y="2217808"/>
            <a:ext cx="4297843" cy="415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65034" y="5335016"/>
            <a:ext cx="63979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Игра «Вигвам»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68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14761" y="0"/>
            <a:ext cx="817723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Игра «Найди дело»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288340"/>
            <a:ext cx="547457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л</a:t>
            </a:r>
            <a:r>
              <a:rPr lang="ru-RU" sz="9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stral" panose="03090702030407020403" pitchFamily="66" charset="0"/>
              </a:rPr>
              <a:t>овить рыбу</a:t>
            </a:r>
            <a:endParaRPr lang="ru-RU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istral" panose="03090702030407020403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470" y="1933251"/>
            <a:ext cx="3201158" cy="389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673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74</Words>
  <Application>Microsoft Office PowerPoint</Application>
  <PresentationFormat>Широкоэкранный</PresentationFormat>
  <Paragraphs>24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Mistral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2021-04-04T10:08:06Z</dcterms:created>
  <dcterms:modified xsi:type="dcterms:W3CDTF">2021-09-10T10:52:50Z</dcterms:modified>
</cp:coreProperties>
</file>