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330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34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66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3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860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87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146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885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166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821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99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9E934-06DD-4413-9B88-4D1604E4CDF0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B34E9-498F-43D2-B1A8-D6613E9AD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613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Домашнее задание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Font typeface="Wingdings" pitchFamily="2" charset="2"/>
                  <a:buNone/>
                  <a:defRPr/>
                </a:pPr>
                <a:r>
                  <a:rPr lang="ru-RU" altLang="ru-RU" dirty="0" smtClean="0"/>
                  <a:t>Решить уравнения </a:t>
                </a:r>
                <a:r>
                  <a:rPr lang="ru-RU" altLang="ru-RU" u="sng" dirty="0" smtClean="0"/>
                  <a:t>(на оценку 4):</a:t>
                </a:r>
              </a:p>
              <a:p>
                <a:pPr>
                  <a:defRPr/>
                </a:pPr>
                <a:r>
                  <a:rPr lang="ru-RU" altLang="ru-RU" dirty="0" smtClean="0"/>
                  <a:t>х</a:t>
                </a:r>
                <a:r>
                  <a:rPr lang="ru-RU" altLang="ru-RU" baseline="30000" dirty="0" smtClean="0"/>
                  <a:t>4</a:t>
                </a:r>
                <a:r>
                  <a:rPr lang="ru-RU" altLang="ru-RU" dirty="0" smtClean="0"/>
                  <a:t>- 7х</a:t>
                </a:r>
                <a:r>
                  <a:rPr lang="ru-RU" altLang="ru-RU" baseline="30000" dirty="0" smtClean="0"/>
                  <a:t>3</a:t>
                </a:r>
                <a:r>
                  <a:rPr lang="ru-RU" altLang="ru-RU" dirty="0" smtClean="0"/>
                  <a:t> + 14 х</a:t>
                </a:r>
                <a:r>
                  <a:rPr lang="ru-RU" altLang="ru-RU" baseline="30000" dirty="0" smtClean="0"/>
                  <a:t>2 </a:t>
                </a:r>
                <a:r>
                  <a:rPr lang="ru-RU" altLang="ru-RU" dirty="0" smtClean="0"/>
                  <a:t>- 7х +1 =0</a:t>
                </a:r>
              </a:p>
              <a:p>
                <a:pPr>
                  <a:defRPr/>
                </a:pPr>
                <a:r>
                  <a:rPr lang="ru-RU" altLang="ru-RU" dirty="0" smtClean="0"/>
                  <a:t>5х</a:t>
                </a:r>
                <a:r>
                  <a:rPr lang="ru-RU" altLang="ru-RU" baseline="30000" dirty="0" smtClean="0"/>
                  <a:t>4</a:t>
                </a:r>
                <a:r>
                  <a:rPr lang="ru-RU" altLang="ru-RU" dirty="0" smtClean="0"/>
                  <a:t>- 3х</a:t>
                </a:r>
                <a:r>
                  <a:rPr lang="ru-RU" altLang="ru-RU" baseline="30000" dirty="0" smtClean="0"/>
                  <a:t>3</a:t>
                </a:r>
                <a:r>
                  <a:rPr lang="ru-RU" altLang="ru-RU" dirty="0" smtClean="0"/>
                  <a:t>- 4х</a:t>
                </a:r>
                <a:r>
                  <a:rPr lang="ru-RU" altLang="ru-RU" baseline="30000" dirty="0" smtClean="0"/>
                  <a:t>2 </a:t>
                </a:r>
                <a:r>
                  <a:rPr lang="ru-RU" altLang="ru-RU" dirty="0" smtClean="0"/>
                  <a:t>- 3х + 5 = 0</a:t>
                </a:r>
              </a:p>
              <a:p>
                <a:pPr>
                  <a:defRPr/>
                </a:pPr>
                <a:r>
                  <a:rPr lang="en-US" altLang="ru-RU" dirty="0" smtClean="0"/>
                  <a:t>(</a:t>
                </a:r>
                <a:r>
                  <a:rPr lang="ru-RU" altLang="ru-RU" dirty="0" smtClean="0"/>
                  <a:t>х</a:t>
                </a:r>
                <a:r>
                  <a:rPr lang="en-US" altLang="ru-RU" dirty="0" smtClean="0"/>
                  <a:t>-2)²(</a:t>
                </a:r>
                <a:r>
                  <a:rPr lang="ru-RU" altLang="ru-RU" dirty="0" smtClean="0"/>
                  <a:t>х</a:t>
                </a:r>
                <a:r>
                  <a:rPr lang="en-US" altLang="ru-RU" dirty="0" smtClean="0"/>
                  <a:t>+1)²</a:t>
                </a:r>
                <a:r>
                  <a:rPr lang="ru-RU" altLang="ru-RU" dirty="0" smtClean="0"/>
                  <a:t> –(х-2)(х²-1)-2(х-1)²=0</a:t>
                </a:r>
              </a:p>
              <a:p>
                <a:pPr>
                  <a:defRPr/>
                </a:pPr>
                <a:r>
                  <a:rPr lang="ru-RU" altLang="ru-RU" dirty="0" smtClean="0"/>
                  <a:t>(х+2)(х-3)(х-1)(х+6)=40х²</a:t>
                </a:r>
              </a:p>
              <a:p>
                <a:pPr marL="0" indent="0">
                  <a:buFont typeface="Wingdings" pitchFamily="2" charset="2"/>
                  <a:buNone/>
                  <a:defRPr/>
                </a:pPr>
                <a:r>
                  <a:rPr lang="ru-RU" altLang="ru-RU" u="sng" dirty="0" smtClean="0"/>
                  <a:t>На оценку 5:</a:t>
                </a:r>
                <a:endParaRPr lang="en-US" altLang="ru-RU" u="sng" dirty="0" smtClean="0"/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  <m:r>
                            <a:rPr lang="ru-RU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−3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+2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−8</m:t>
                          </m:r>
                        </m:e>
                      </m:d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+8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+7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=63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Font typeface="Wingdings" pitchFamily="2" charset="2"/>
                  <a:buNone/>
                  <a:defRPr/>
                </a:pPr>
                <a:endParaRPr lang="ru-RU" altLang="ru-RU" u="sng" dirty="0" smtClean="0"/>
              </a:p>
            </p:txBody>
          </p:sp>
        </mc:Choice>
        <mc:Fallback xmlns="">
          <p:sp>
            <p:nvSpPr>
              <p:cNvPr id="27651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280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Домашнее задание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Font typeface="Wingdings" pitchFamily="2" charset="2"/>
                  <a:buNone/>
                  <a:defRPr/>
                </a:pPr>
                <a:r>
                  <a:rPr lang="ru-RU" altLang="ru-RU" dirty="0" smtClean="0"/>
                  <a:t>Решить уравнения </a:t>
                </a:r>
                <a:r>
                  <a:rPr lang="ru-RU" altLang="ru-RU" u="sng" dirty="0" smtClean="0"/>
                  <a:t>(на оценку 4):</a:t>
                </a:r>
              </a:p>
              <a:p>
                <a:pPr>
                  <a:defRPr/>
                </a:pPr>
                <a:r>
                  <a:rPr lang="ru-RU" altLang="ru-RU" dirty="0" smtClean="0"/>
                  <a:t>х</a:t>
                </a:r>
                <a:r>
                  <a:rPr lang="ru-RU" altLang="ru-RU" baseline="30000" dirty="0" smtClean="0"/>
                  <a:t>4</a:t>
                </a:r>
                <a:r>
                  <a:rPr lang="ru-RU" altLang="ru-RU" dirty="0" smtClean="0"/>
                  <a:t>- 7х</a:t>
                </a:r>
                <a:r>
                  <a:rPr lang="ru-RU" altLang="ru-RU" baseline="30000" dirty="0" smtClean="0"/>
                  <a:t>3</a:t>
                </a:r>
                <a:r>
                  <a:rPr lang="ru-RU" altLang="ru-RU" dirty="0" smtClean="0"/>
                  <a:t> + 14 х</a:t>
                </a:r>
                <a:r>
                  <a:rPr lang="ru-RU" altLang="ru-RU" baseline="30000" dirty="0" smtClean="0"/>
                  <a:t>2 </a:t>
                </a:r>
                <a:r>
                  <a:rPr lang="ru-RU" altLang="ru-RU" dirty="0" smtClean="0"/>
                  <a:t>- 7х +1 =0</a:t>
                </a:r>
              </a:p>
              <a:p>
                <a:pPr>
                  <a:defRPr/>
                </a:pPr>
                <a:r>
                  <a:rPr lang="ru-RU" altLang="ru-RU" dirty="0" smtClean="0"/>
                  <a:t>5х</a:t>
                </a:r>
                <a:r>
                  <a:rPr lang="ru-RU" altLang="ru-RU" baseline="30000" dirty="0" smtClean="0"/>
                  <a:t>4</a:t>
                </a:r>
                <a:r>
                  <a:rPr lang="ru-RU" altLang="ru-RU" dirty="0" smtClean="0"/>
                  <a:t>- 3х</a:t>
                </a:r>
                <a:r>
                  <a:rPr lang="ru-RU" altLang="ru-RU" baseline="30000" dirty="0" smtClean="0"/>
                  <a:t>3</a:t>
                </a:r>
                <a:r>
                  <a:rPr lang="ru-RU" altLang="ru-RU" dirty="0" smtClean="0"/>
                  <a:t>- 4х</a:t>
                </a:r>
                <a:r>
                  <a:rPr lang="ru-RU" altLang="ru-RU" baseline="30000" dirty="0" smtClean="0"/>
                  <a:t>2 </a:t>
                </a:r>
                <a:r>
                  <a:rPr lang="ru-RU" altLang="ru-RU" dirty="0" smtClean="0"/>
                  <a:t>- 3х + 5 = 0</a:t>
                </a:r>
              </a:p>
              <a:p>
                <a:pPr>
                  <a:defRPr/>
                </a:pPr>
                <a:r>
                  <a:rPr lang="en-US" altLang="ru-RU" dirty="0" smtClean="0"/>
                  <a:t>(</a:t>
                </a:r>
                <a:r>
                  <a:rPr lang="ru-RU" altLang="ru-RU" dirty="0" smtClean="0"/>
                  <a:t>х</a:t>
                </a:r>
                <a:r>
                  <a:rPr lang="en-US" altLang="ru-RU" dirty="0" smtClean="0"/>
                  <a:t>-2)²(</a:t>
                </a:r>
                <a:r>
                  <a:rPr lang="ru-RU" altLang="ru-RU" dirty="0" smtClean="0"/>
                  <a:t>х</a:t>
                </a:r>
                <a:r>
                  <a:rPr lang="en-US" altLang="ru-RU" dirty="0" smtClean="0"/>
                  <a:t>+1)²</a:t>
                </a:r>
                <a:r>
                  <a:rPr lang="ru-RU" altLang="ru-RU" dirty="0" smtClean="0"/>
                  <a:t> –(х-2)(х²-1)-2(х-1)²=0</a:t>
                </a:r>
              </a:p>
              <a:p>
                <a:pPr>
                  <a:defRPr/>
                </a:pPr>
                <a:r>
                  <a:rPr lang="ru-RU" altLang="ru-RU" dirty="0" smtClean="0"/>
                  <a:t>(х+2)(х-3)(х-1)(х+6)=40х²</a:t>
                </a:r>
              </a:p>
              <a:p>
                <a:pPr marL="0" indent="0">
                  <a:buFont typeface="Wingdings" pitchFamily="2" charset="2"/>
                  <a:buNone/>
                  <a:defRPr/>
                </a:pPr>
                <a:r>
                  <a:rPr lang="ru-RU" altLang="ru-RU" u="sng" dirty="0" smtClean="0"/>
                  <a:t>На оценку 5:</a:t>
                </a:r>
                <a:endParaRPr lang="en-US" altLang="ru-RU" u="sng" dirty="0" smtClean="0"/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  <m:r>
                            <a:rPr lang="ru-RU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−3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+2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−8</m:t>
                          </m:r>
                        </m:e>
                      </m:d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+8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+7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=63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Font typeface="Wingdings" pitchFamily="2" charset="2"/>
                  <a:buNone/>
                  <a:defRPr/>
                </a:pPr>
                <a:endParaRPr lang="ru-RU" altLang="ru-RU" u="sng" dirty="0" smtClean="0"/>
              </a:p>
            </p:txBody>
          </p:sp>
        </mc:Choice>
        <mc:Fallback xmlns="">
          <p:sp>
            <p:nvSpPr>
              <p:cNvPr id="27651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280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Домашнее задание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Font typeface="Wingdings" pitchFamily="2" charset="2"/>
                  <a:buNone/>
                  <a:defRPr/>
                </a:pPr>
                <a:r>
                  <a:rPr lang="ru-RU" altLang="ru-RU" dirty="0" smtClean="0"/>
                  <a:t>Решить уравнения </a:t>
                </a:r>
                <a:r>
                  <a:rPr lang="ru-RU" altLang="ru-RU" u="sng" dirty="0" smtClean="0"/>
                  <a:t>(на оценку 4):</a:t>
                </a:r>
              </a:p>
              <a:p>
                <a:pPr>
                  <a:defRPr/>
                </a:pPr>
                <a:r>
                  <a:rPr lang="ru-RU" altLang="ru-RU" dirty="0" smtClean="0"/>
                  <a:t>х</a:t>
                </a:r>
                <a:r>
                  <a:rPr lang="ru-RU" altLang="ru-RU" baseline="30000" dirty="0" smtClean="0"/>
                  <a:t>4</a:t>
                </a:r>
                <a:r>
                  <a:rPr lang="ru-RU" altLang="ru-RU" dirty="0" smtClean="0"/>
                  <a:t>- 7х</a:t>
                </a:r>
                <a:r>
                  <a:rPr lang="ru-RU" altLang="ru-RU" baseline="30000" dirty="0" smtClean="0"/>
                  <a:t>3</a:t>
                </a:r>
                <a:r>
                  <a:rPr lang="ru-RU" altLang="ru-RU" dirty="0" smtClean="0"/>
                  <a:t> + 14 х</a:t>
                </a:r>
                <a:r>
                  <a:rPr lang="ru-RU" altLang="ru-RU" baseline="30000" dirty="0" smtClean="0"/>
                  <a:t>2 </a:t>
                </a:r>
                <a:r>
                  <a:rPr lang="ru-RU" altLang="ru-RU" dirty="0" smtClean="0"/>
                  <a:t>- 7х +1 =0</a:t>
                </a:r>
              </a:p>
              <a:p>
                <a:pPr>
                  <a:defRPr/>
                </a:pPr>
                <a:r>
                  <a:rPr lang="ru-RU" altLang="ru-RU" dirty="0" smtClean="0"/>
                  <a:t>5х</a:t>
                </a:r>
                <a:r>
                  <a:rPr lang="ru-RU" altLang="ru-RU" baseline="30000" dirty="0" smtClean="0"/>
                  <a:t>4</a:t>
                </a:r>
                <a:r>
                  <a:rPr lang="ru-RU" altLang="ru-RU" dirty="0" smtClean="0"/>
                  <a:t>- 3х</a:t>
                </a:r>
                <a:r>
                  <a:rPr lang="ru-RU" altLang="ru-RU" baseline="30000" dirty="0" smtClean="0"/>
                  <a:t>3</a:t>
                </a:r>
                <a:r>
                  <a:rPr lang="ru-RU" altLang="ru-RU" dirty="0" smtClean="0"/>
                  <a:t>- 4х</a:t>
                </a:r>
                <a:r>
                  <a:rPr lang="ru-RU" altLang="ru-RU" baseline="30000" dirty="0" smtClean="0"/>
                  <a:t>2 </a:t>
                </a:r>
                <a:r>
                  <a:rPr lang="ru-RU" altLang="ru-RU" dirty="0" smtClean="0"/>
                  <a:t>- 3х + 5 = 0</a:t>
                </a:r>
              </a:p>
              <a:p>
                <a:pPr>
                  <a:defRPr/>
                </a:pPr>
                <a:r>
                  <a:rPr lang="en-US" altLang="ru-RU" dirty="0" smtClean="0"/>
                  <a:t>(</a:t>
                </a:r>
                <a:r>
                  <a:rPr lang="ru-RU" altLang="ru-RU" dirty="0" smtClean="0"/>
                  <a:t>х</a:t>
                </a:r>
                <a:r>
                  <a:rPr lang="en-US" altLang="ru-RU" dirty="0" smtClean="0"/>
                  <a:t>-2)²(</a:t>
                </a:r>
                <a:r>
                  <a:rPr lang="ru-RU" altLang="ru-RU" dirty="0" smtClean="0"/>
                  <a:t>х</a:t>
                </a:r>
                <a:r>
                  <a:rPr lang="en-US" altLang="ru-RU" dirty="0" smtClean="0"/>
                  <a:t>+1)²</a:t>
                </a:r>
                <a:r>
                  <a:rPr lang="ru-RU" altLang="ru-RU" dirty="0" smtClean="0"/>
                  <a:t> –(х-2)(х²-1)-2(х-1)²=0</a:t>
                </a:r>
              </a:p>
              <a:p>
                <a:pPr>
                  <a:defRPr/>
                </a:pPr>
                <a:r>
                  <a:rPr lang="ru-RU" altLang="ru-RU" dirty="0" smtClean="0"/>
                  <a:t>(х+2)(х-3)(х-1)(х+6)=40х²</a:t>
                </a:r>
              </a:p>
              <a:p>
                <a:pPr marL="0" indent="0">
                  <a:buFont typeface="Wingdings" pitchFamily="2" charset="2"/>
                  <a:buNone/>
                  <a:defRPr/>
                </a:pPr>
                <a:r>
                  <a:rPr lang="ru-RU" altLang="ru-RU" u="sng" dirty="0" smtClean="0"/>
                  <a:t>На оценку 5:</a:t>
                </a:r>
                <a:endParaRPr lang="en-US" altLang="ru-RU" u="sng" dirty="0" smtClean="0"/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  <m:r>
                            <a:rPr lang="ru-RU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−3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+2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−8</m:t>
                          </m:r>
                        </m:e>
                      </m:d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+8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+7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=63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Font typeface="Wingdings" pitchFamily="2" charset="2"/>
                  <a:buNone/>
                  <a:defRPr/>
                </a:pPr>
                <a:endParaRPr lang="ru-RU" altLang="ru-RU" u="sng" dirty="0" smtClean="0"/>
              </a:p>
            </p:txBody>
          </p:sp>
        </mc:Choice>
        <mc:Fallback xmlns="">
          <p:sp>
            <p:nvSpPr>
              <p:cNvPr id="27651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280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Домашнее задание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Font typeface="Wingdings" pitchFamily="2" charset="2"/>
                  <a:buNone/>
                  <a:defRPr/>
                </a:pPr>
                <a:r>
                  <a:rPr lang="ru-RU" altLang="ru-RU" dirty="0" smtClean="0"/>
                  <a:t>Решить уравнения </a:t>
                </a:r>
                <a:r>
                  <a:rPr lang="ru-RU" altLang="ru-RU" u="sng" dirty="0" smtClean="0"/>
                  <a:t>(на оценку 4):</a:t>
                </a:r>
              </a:p>
              <a:p>
                <a:pPr>
                  <a:defRPr/>
                </a:pPr>
                <a:r>
                  <a:rPr lang="ru-RU" altLang="ru-RU" dirty="0" smtClean="0"/>
                  <a:t>х</a:t>
                </a:r>
                <a:r>
                  <a:rPr lang="ru-RU" altLang="ru-RU" baseline="30000" dirty="0" smtClean="0"/>
                  <a:t>4</a:t>
                </a:r>
                <a:r>
                  <a:rPr lang="ru-RU" altLang="ru-RU" dirty="0" smtClean="0"/>
                  <a:t>- 7х</a:t>
                </a:r>
                <a:r>
                  <a:rPr lang="ru-RU" altLang="ru-RU" baseline="30000" dirty="0" smtClean="0"/>
                  <a:t>3</a:t>
                </a:r>
                <a:r>
                  <a:rPr lang="ru-RU" altLang="ru-RU" dirty="0" smtClean="0"/>
                  <a:t> + 14 х</a:t>
                </a:r>
                <a:r>
                  <a:rPr lang="ru-RU" altLang="ru-RU" baseline="30000" dirty="0" smtClean="0"/>
                  <a:t>2 </a:t>
                </a:r>
                <a:r>
                  <a:rPr lang="ru-RU" altLang="ru-RU" dirty="0" smtClean="0"/>
                  <a:t>- 7х +1 =0</a:t>
                </a:r>
              </a:p>
              <a:p>
                <a:pPr>
                  <a:defRPr/>
                </a:pPr>
                <a:r>
                  <a:rPr lang="ru-RU" altLang="ru-RU" dirty="0" smtClean="0"/>
                  <a:t>5х</a:t>
                </a:r>
                <a:r>
                  <a:rPr lang="ru-RU" altLang="ru-RU" baseline="30000" dirty="0" smtClean="0"/>
                  <a:t>4</a:t>
                </a:r>
                <a:r>
                  <a:rPr lang="ru-RU" altLang="ru-RU" dirty="0" smtClean="0"/>
                  <a:t>- 3х</a:t>
                </a:r>
                <a:r>
                  <a:rPr lang="ru-RU" altLang="ru-RU" baseline="30000" dirty="0" smtClean="0"/>
                  <a:t>3</a:t>
                </a:r>
                <a:r>
                  <a:rPr lang="ru-RU" altLang="ru-RU" dirty="0" smtClean="0"/>
                  <a:t>- 4х</a:t>
                </a:r>
                <a:r>
                  <a:rPr lang="ru-RU" altLang="ru-RU" baseline="30000" dirty="0" smtClean="0"/>
                  <a:t>2 </a:t>
                </a:r>
                <a:r>
                  <a:rPr lang="ru-RU" altLang="ru-RU" dirty="0" smtClean="0"/>
                  <a:t>- 3х + 5 = 0</a:t>
                </a:r>
              </a:p>
              <a:p>
                <a:pPr>
                  <a:defRPr/>
                </a:pPr>
                <a:r>
                  <a:rPr lang="en-US" altLang="ru-RU" dirty="0" smtClean="0"/>
                  <a:t>(</a:t>
                </a:r>
                <a:r>
                  <a:rPr lang="ru-RU" altLang="ru-RU" dirty="0" smtClean="0"/>
                  <a:t>х</a:t>
                </a:r>
                <a:r>
                  <a:rPr lang="en-US" altLang="ru-RU" dirty="0" smtClean="0"/>
                  <a:t>-2)²(</a:t>
                </a:r>
                <a:r>
                  <a:rPr lang="ru-RU" altLang="ru-RU" dirty="0" smtClean="0"/>
                  <a:t>х</a:t>
                </a:r>
                <a:r>
                  <a:rPr lang="en-US" altLang="ru-RU" dirty="0" smtClean="0"/>
                  <a:t>+1)²</a:t>
                </a:r>
                <a:r>
                  <a:rPr lang="ru-RU" altLang="ru-RU" dirty="0" smtClean="0"/>
                  <a:t> –(х-2)(х²-1)-2(х-1)²=0</a:t>
                </a:r>
              </a:p>
              <a:p>
                <a:pPr>
                  <a:defRPr/>
                </a:pPr>
                <a:r>
                  <a:rPr lang="ru-RU" altLang="ru-RU" dirty="0" smtClean="0"/>
                  <a:t>(х+2)(х-3)(х-1)(х+6)=40х²</a:t>
                </a:r>
              </a:p>
              <a:p>
                <a:pPr marL="0" indent="0">
                  <a:buFont typeface="Wingdings" pitchFamily="2" charset="2"/>
                  <a:buNone/>
                  <a:defRPr/>
                </a:pPr>
                <a:r>
                  <a:rPr lang="ru-RU" altLang="ru-RU" u="sng" dirty="0" smtClean="0"/>
                  <a:t>На оценку 5:</a:t>
                </a:r>
                <a:endParaRPr lang="en-US" altLang="ru-RU" u="sng" dirty="0" smtClean="0"/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  <m:r>
                            <a:rPr lang="ru-RU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−3</m:t>
                      </m:r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+2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−8</m:t>
                          </m:r>
                        </m:e>
                      </m:d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+8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+7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=63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Font typeface="Wingdings" pitchFamily="2" charset="2"/>
                  <a:buNone/>
                  <a:defRPr/>
                </a:pPr>
                <a:endParaRPr lang="ru-RU" altLang="ru-RU" u="sng" dirty="0" smtClean="0"/>
              </a:p>
            </p:txBody>
          </p:sp>
        </mc:Choice>
        <mc:Fallback xmlns="">
          <p:sp>
            <p:nvSpPr>
              <p:cNvPr id="27651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280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</Words>
  <Application>Microsoft Office PowerPoint</Application>
  <PresentationFormat>Экран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Домашнее задание</vt:lpstr>
      <vt:lpstr>Домашнее задание</vt:lpstr>
      <vt:lpstr>Домашнее задание</vt:lpstr>
      <vt:lpstr>Домашнее задание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задание</dc:title>
  <dc:creator>Windows User</dc:creator>
  <cp:lastModifiedBy>Windows User</cp:lastModifiedBy>
  <cp:revision>1</cp:revision>
  <dcterms:created xsi:type="dcterms:W3CDTF">2018-02-17T13:56:31Z</dcterms:created>
  <dcterms:modified xsi:type="dcterms:W3CDTF">2018-02-17T13:56:58Z</dcterms:modified>
</cp:coreProperties>
</file>