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00F"/>
    <a:srgbClr val="183F15"/>
    <a:srgbClr val="0000CC"/>
    <a:srgbClr val="1109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FCD71-CF06-4EAD-9903-6ACF6913B4CB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ED88F-368E-49A4-90B6-C8C13C23B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23\Desktop\&#1096;&#1082;&#1086;&#1083;&#1072;%2010\&#1086;&#1090;&#1082;&#1088;&#1099;&#1090;&#1099;&#1081;%20&#1091;&#1088;&#1086;&#1082;\Bitesize%20Ben%20-%20Scottish%20winter%20is%20brutal!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5.jpeg"/><Relationship Id="rId3" Type="http://schemas.openxmlformats.org/officeDocument/2006/relationships/image" Target="../media/image16.jpeg"/><Relationship Id="rId7" Type="http://schemas.openxmlformats.org/officeDocument/2006/relationships/image" Target="../media/image13.jpeg"/><Relationship Id="rId12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2.jpeg"/><Relationship Id="rId5" Type="http://schemas.openxmlformats.org/officeDocument/2006/relationships/image" Target="../media/image18.jpeg"/><Relationship Id="rId10" Type="http://schemas.openxmlformats.org/officeDocument/2006/relationships/image" Target="../media/image21.jpeg"/><Relationship Id="rId4" Type="http://schemas.openxmlformats.org/officeDocument/2006/relationships/image" Target="../media/image17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23\Desktop\&#1096;&#1082;&#1086;&#1083;&#1072;%2010\&#1086;&#1090;&#1082;&#1088;&#1099;&#1090;&#1099;&#1081;%20&#1091;&#1088;&#1086;&#1082;\&#1053;&#1077;%20&#1076;&#1083;&#1103;%20&#1064;&#1086;&#1090;&#1083;&#1072;&#1085;&#1076;&#1080;&#1080;%20&#1087;&#1088;&#1080;&#1076;&#1091;&#1084;&#1072;&#1083;&#1080;%20&#1082;&#1072;&#1073;&#1088;&#1080;&#1086;&#1083;&#1077;&#1090;&#1099;!%20&#1054;&#1088;&#1105;&#1083;%20&#1080;%20&#1056;&#1077;&#1096;&#1082;&#1072;.%20&#1055;&#1077;&#1088;&#1077;&#1079;&#1072;&#1075;&#1088;&#1091;&#1079;&#1082;&#1072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23\Desktop\&#1096;&#1082;&#1086;&#1083;&#1072;%2010\&#1086;&#1090;&#1082;&#1088;&#1099;&#1090;&#1099;&#1081;%20&#1091;&#1088;&#1086;&#1082;\Scottish%20Weather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1357298"/>
            <a:ext cx="7374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Good morning, students!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98684" y="3143248"/>
            <a:ext cx="68547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Tx/>
              <a:buChar char="-"/>
            </a:pP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Who is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on duty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today?</a:t>
            </a:r>
            <a:b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- Who is absent today?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What </a:t>
            </a:r>
            <a:r>
              <a:rPr lang="en-US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day </a:t>
            </a:r>
            <a:r>
              <a:rPr lang="en-US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is it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today?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tesize Ben - Scottish winter is brutal!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8501122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6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116" y="0"/>
            <a:ext cx="2717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Scotland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59194218-scotland-political-map-with-capital-edinburgh-national-borders-and-cities-scotland-is-part-of-the-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694" y="0"/>
            <a:ext cx="2500306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30627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0" y="2285992"/>
            <a:ext cx="77867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a beautiful country in the north of Britain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lots of lakes and rivers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11090C"/>
                </a:solidFill>
                <a:latin typeface="Comic Sans MS" pitchFamily="66" charset="0"/>
              </a:rPr>
              <a:t>high mountains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famous for its history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the famous Loch Ness, the lake where the Loch Ness Monster lives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0000CC"/>
                </a:solidFill>
                <a:latin typeface="Comic Sans MS" pitchFamily="66" charset="0"/>
              </a:rPr>
              <a:t>five million people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183F15"/>
                </a:solidFill>
                <a:latin typeface="Comic Sans MS" pitchFamily="66" charset="0"/>
              </a:rPr>
              <a:t>Glasgow, one of the important cities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rgbClr val="1A000F"/>
                </a:solidFill>
                <a:latin typeface="Comic Sans MS" pitchFamily="66" charset="0"/>
              </a:rPr>
              <a:t>the flag of Scotland – white and blue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famous sports: golf and football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loch-ness-monster-970x5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1594" y="4286256"/>
            <a:ext cx="252240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80818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857232"/>
            <a:ext cx="248602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0"/>
            <a:ext cx="467852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Homework: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000108"/>
            <a:ext cx="60301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p.60 ex.6</a:t>
            </a:r>
          </a:p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(tell about Scotland)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170606121333-scotland---travel-destination---shutterstock-5122269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14620"/>
            <a:ext cx="9144000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72.750x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714876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zJYMY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643190"/>
            <a:ext cx="4500562" cy="4214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72066" y="642918"/>
            <a:ext cx="37174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Travelling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214950"/>
            <a:ext cx="36600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weather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285728"/>
            <a:ext cx="678661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Skies </a:t>
            </a: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are cloudy,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Skies are fair,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Skies are changing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In the air.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It is raining,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It is snowing,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It is windy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With breezes blowing.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Days are foggy,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Days are clear,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Weather is changing</a:t>
            </a:r>
            <a:b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en-US" sz="3200" b="1" i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During </a:t>
            </a: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the year!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3571900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Comic Sans MS" pitchFamily="66" charset="0"/>
              </a:rPr>
              <a:t> </a:t>
            </a:r>
            <a:r>
              <a:rPr lang="en-US" sz="4400" dirty="0" smtClean="0">
                <a:latin typeface="Comic Sans MS" pitchFamily="66" charset="0"/>
              </a:rPr>
              <a:t>   </a:t>
            </a:r>
            <a:r>
              <a:rPr lang="en-US" sz="4000" dirty="0" smtClean="0">
                <a:latin typeface="Comic Sans MS" pitchFamily="66" charset="0"/>
              </a:rPr>
              <a:t> cloudy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rainy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     snowy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windy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     foggy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sunny</a:t>
            </a:r>
          </a:p>
          <a:p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01cloudy-t99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0"/>
            <a:ext cx="1652274" cy="1214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86314" y="-5417"/>
            <a:ext cx="300039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       stormy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nasty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         cold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warm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   pleasant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r>
              <a:rPr lang="en-US" sz="4000" dirty="0" smtClean="0">
                <a:latin typeface="Comic Sans MS" pitchFamily="66" charset="0"/>
              </a:rPr>
              <a:t>muddy</a:t>
            </a:r>
          </a:p>
        </p:txBody>
      </p:sp>
      <p:pic>
        <p:nvPicPr>
          <p:cNvPr id="7" name="Рисунок 6" descr="imag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000108"/>
            <a:ext cx="1291625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87-877864_snowy-weather-clipart-snowy-clipa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2143116"/>
            <a:ext cx="1614323" cy="1304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42815311-windy-day-background-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3357562"/>
            <a:ext cx="1409696" cy="1409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foggy-road-tre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4546" y="4572008"/>
            <a:ext cx="1857388" cy="1238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565f5a4629c30.imag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728" y="5643319"/>
            <a:ext cx="1185858" cy="1214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autumn-stormy-weather-vector-181859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87243" y="0"/>
            <a:ext cx="1256757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rain-vancouve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43636" y="857232"/>
            <a:ext cx="1491246" cy="1590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old-weather-concrete_291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500958" y="2214554"/>
            <a:ext cx="1404929" cy="1404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images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215074" y="3429000"/>
            <a:ext cx="1214436" cy="121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rutting1_DN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29388" y="5413372"/>
            <a:ext cx="1845292" cy="1444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Nainital-Lak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500958" y="4214818"/>
            <a:ext cx="1643042" cy="16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5f5a4629c30.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" cy="187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87-877864_snowy-weather-clipart-snowy-clipa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0"/>
            <a:ext cx="2297800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1cloudy-t99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0"/>
            <a:ext cx="2361062" cy="1671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old-weather-concrete_29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0"/>
            <a:ext cx="1619243" cy="1619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oggy-road-tre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285992"/>
            <a:ext cx="2133633" cy="1689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2285992"/>
            <a:ext cx="192882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7686" y="2285992"/>
            <a:ext cx="200919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rutting1_DN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715140" y="2571744"/>
            <a:ext cx="209877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42815311-windy-day-background-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4714884"/>
            <a:ext cx="185738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autumn-stormy-weather-vector-1818591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143768" y="4786322"/>
            <a:ext cx="1669510" cy="1803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rain-vancouve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143108" y="4857760"/>
            <a:ext cx="213015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Nainital-Lak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714876" y="4572008"/>
            <a:ext cx="1751973" cy="19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0" y="1428736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sunny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28860" y="1428736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snowy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1428736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cloudy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286644" y="1428736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cold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3786190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foggy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28860" y="3929066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warm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57686" y="2714620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rainy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58016" y="4000504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muddy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6215082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windy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357422" y="6396335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nasty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6396335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pleasant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00892" y="6396335"/>
            <a:ext cx="18573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stormy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года игр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9144000" cy="60722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5918" y="0"/>
            <a:ext cx="5397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Find out words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285860"/>
            <a:ext cx="82153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 cloudy stormy               cold</a:t>
            </a:r>
          </a:p>
          <a:p>
            <a:pPr marL="342900" indent="-342900">
              <a:buAutoNum type="arabicParenR"/>
            </a:pPr>
            <a:endParaRPr lang="en-US" sz="40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 muddy warm sunny</a:t>
            </a:r>
          </a:p>
          <a:p>
            <a:pPr marL="342900" indent="-342900">
              <a:buAutoNum type="arabicParenR"/>
            </a:pPr>
            <a:endParaRPr lang="en-US" sz="4000" dirty="0" smtClean="0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            foggy windy rainy</a:t>
            </a:r>
          </a:p>
          <a:p>
            <a:pPr marL="342900" indent="-342900">
              <a:buAutoNum type="arabicParenR"/>
            </a:pPr>
            <a:endParaRPr lang="en-US" sz="4000" dirty="0">
              <a:solidFill>
                <a:srgbClr val="0000CC"/>
              </a:solidFill>
              <a:latin typeface="Comic Sans MS" pitchFamily="66" charset="0"/>
            </a:endParaRPr>
          </a:p>
          <a:p>
            <a:pPr marL="342900" indent="-342900">
              <a:buAutoNum type="arabicParenR"/>
            </a:pPr>
            <a:r>
              <a:rPr lang="en-US" sz="4000" dirty="0">
                <a:solidFill>
                  <a:srgbClr val="0000CC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stormy             pleasant warm</a:t>
            </a:r>
            <a:endParaRPr lang="ru-RU" sz="40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1285860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museum</a:t>
            </a:r>
            <a:endParaRPr lang="ru-RU" sz="40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257174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kitten</a:t>
            </a:r>
            <a:endParaRPr lang="ru-RU" sz="4000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786190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circus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4929198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CC"/>
                </a:solidFill>
                <a:latin typeface="Comic Sans MS" pitchFamily="66" charset="0"/>
              </a:rPr>
              <a:t>London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42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42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Не для Шотландии придумали кабриолеты! Орёл и Решка. Перезагруз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857256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cottish Weather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145</Words>
  <Application>Microsoft Office PowerPoint</Application>
  <PresentationFormat>Экран (4:3)</PresentationFormat>
  <Paragraphs>65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Comic Sans MS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Rasta Rinka</dc:creator>
  <cp:lastModifiedBy>Rasta Rinka</cp:lastModifiedBy>
  <cp:revision>19</cp:revision>
  <dcterms:created xsi:type="dcterms:W3CDTF">2019-01-27T11:44:40Z</dcterms:created>
  <dcterms:modified xsi:type="dcterms:W3CDTF">2021-03-03T15:49:36Z</dcterms:modified>
</cp:coreProperties>
</file>