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7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2BD9-DE8D-40BD-9CFE-54F3F4C2E889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2CED6-5332-465D-9F3F-BE8E349DD3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2BD9-DE8D-40BD-9CFE-54F3F4C2E889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2CED6-5332-465D-9F3F-BE8E349DD3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2BD9-DE8D-40BD-9CFE-54F3F4C2E889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2CED6-5332-465D-9F3F-BE8E349DD3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2BD9-DE8D-40BD-9CFE-54F3F4C2E889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2CED6-5332-465D-9F3F-BE8E349DD3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2BD9-DE8D-40BD-9CFE-54F3F4C2E889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2CED6-5332-465D-9F3F-BE8E349DD3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2BD9-DE8D-40BD-9CFE-54F3F4C2E889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2CED6-5332-465D-9F3F-BE8E349DD3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2BD9-DE8D-40BD-9CFE-54F3F4C2E889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2CED6-5332-465D-9F3F-BE8E349DD3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2BD9-DE8D-40BD-9CFE-54F3F4C2E889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2CED6-5332-465D-9F3F-BE8E349DD3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2BD9-DE8D-40BD-9CFE-54F3F4C2E889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2CED6-5332-465D-9F3F-BE8E349DD3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2BD9-DE8D-40BD-9CFE-54F3F4C2E889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2CED6-5332-465D-9F3F-BE8E349DD3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F22BD9-DE8D-40BD-9CFE-54F3F4C2E889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2CED6-5332-465D-9F3F-BE8E349DD3F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F22BD9-DE8D-40BD-9CFE-54F3F4C2E889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22CED6-5332-465D-9F3F-BE8E349DD3F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228600"/>
            <a:ext cx="7772400" cy="1470025"/>
          </a:xfrm>
        </p:spPr>
        <p:txBody>
          <a:bodyPr/>
          <a:lstStyle/>
          <a:p>
            <a:r>
              <a:rPr lang="ru-RU" dirty="0" smtClean="0"/>
              <a:t>Говядина в луковом соусе запечённая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Открытый урок\Запечёные мясные блюда\Фото\3\7r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676400"/>
            <a:ext cx="6667500" cy="500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F:\Открытый урок\Запечёные мясные блюда\Фото\3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914400"/>
            <a:ext cx="6705600" cy="49219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ru-RU" dirty="0" smtClean="0"/>
              <a:t>Требования к качеству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71600"/>
            <a:ext cx="6019800" cy="49530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Блюдо имеет румяную корочку,</a:t>
            </a:r>
          </a:p>
          <a:p>
            <a:pPr>
              <a:buNone/>
            </a:pPr>
            <a:r>
              <a:rPr lang="ru-RU" dirty="0" smtClean="0"/>
              <a:t>Консистенция мяса – мягкая,</a:t>
            </a:r>
          </a:p>
          <a:p>
            <a:pPr>
              <a:buNone/>
            </a:pPr>
            <a:r>
              <a:rPr lang="ru-RU" dirty="0" smtClean="0"/>
              <a:t>Не допускается высыхание соуса.</a:t>
            </a:r>
          </a:p>
          <a:p>
            <a:pPr>
              <a:buNone/>
            </a:pPr>
            <a:r>
              <a:rPr lang="ru-RU" dirty="0" smtClean="0"/>
              <a:t>Цвет светло-коричневый</a:t>
            </a:r>
          </a:p>
        </p:txBody>
      </p:sp>
      <p:pic>
        <p:nvPicPr>
          <p:cNvPr id="4" name="Picture 3" descr="F:\Открытый урок\Запечёные мясные блюда\Фото\3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3322637"/>
            <a:ext cx="4648200" cy="3535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Мясо варят или тушат крупными кусками, затем нарезают на порционные куски</a:t>
            </a:r>
            <a:endParaRPr lang="ru-RU" dirty="0"/>
          </a:p>
        </p:txBody>
      </p:sp>
      <p:pic>
        <p:nvPicPr>
          <p:cNvPr id="8195" name="Picture 3" descr="F:\Открытый урок\Запечёные мясные блюда\Фото\3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905000"/>
            <a:ext cx="7143750" cy="4743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Варёный картофель нарезают кружочками или ломтиками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Открытый урок\Запечёные мясные блюда\Фото\3\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2057399"/>
            <a:ext cx="5929423" cy="39105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Можно приготовить картофельное пюре и ввести сырое яйцо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Открытый урок\Запечёные мясные блюда\Фото\3\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524000"/>
            <a:ext cx="7315200" cy="495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 порционную сковороду поливают немного лукового соуса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Открытый урок\Запечёные мясные блюда\Фото\3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7618" y="1524000"/>
            <a:ext cx="5036997" cy="3352800"/>
          </a:xfrm>
          <a:prstGeom prst="rect">
            <a:avLst/>
          </a:prstGeom>
          <a:noFill/>
        </p:spPr>
      </p:pic>
      <p:pic>
        <p:nvPicPr>
          <p:cNvPr id="4099" name="Picture 3" descr="F:\Открытый урок\Запечёные мясные блюда\Фото\3\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33800"/>
            <a:ext cx="4343400" cy="3124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Укладывают 1-2 куска говядины, заливают соусом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F:\Открытый урок\Запечёные мясные блюда\Фото\3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524000"/>
            <a:ext cx="6667500" cy="500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779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Вокруг помещают картофельное пюре из кондитерского мешка или картофель нарезанный кружочками</a:t>
            </a:r>
            <a:endParaRPr lang="ru-RU" dirty="0"/>
          </a:p>
        </p:txBody>
      </p:sp>
      <p:pic>
        <p:nvPicPr>
          <p:cNvPr id="6147" name="Picture 3" descr="F:\Открытый урок\Запечёные мясные блюда\Фото\3\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2057400"/>
            <a:ext cx="6858000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716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Посыпают сыром или сухарями, запекают в порционной сковороде или противня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F:\Открытый урок\Запечёные мясные блюда\Фото\3\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752600"/>
            <a:ext cx="6667500" cy="4772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Варианты подачи блюда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F:\Открытый урок\Запечёные мясные блюда\Фото\3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6002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90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Говядина в луковом соусе запечённая</vt:lpstr>
      <vt:lpstr>Мясо варят или тушат крупными кусками, затем нарезают на порционные куски</vt:lpstr>
      <vt:lpstr>Варёный картофель нарезают кружочками или ломтиками</vt:lpstr>
      <vt:lpstr>Можно приготовить картофельное пюре и ввести сырое яйцо</vt:lpstr>
      <vt:lpstr>На порционную сковороду поливают немного лукового соуса</vt:lpstr>
      <vt:lpstr>Укладывают 1-2 куска говядины, заливают соусом</vt:lpstr>
      <vt:lpstr>Вокруг помещают картофельное пюре из кондитерского мешка или картофель нарезанный кружочками</vt:lpstr>
      <vt:lpstr>Посыпают сыром или сухарями, запекают в порционной сковороде или противня</vt:lpstr>
      <vt:lpstr>Варианты подачи блюда</vt:lpstr>
      <vt:lpstr>Слайд 10</vt:lpstr>
      <vt:lpstr>Требования к качеству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Говядина в луковом соусе запечённая</dc:title>
  <dc:creator>ирина</dc:creator>
  <cp:lastModifiedBy>ирина</cp:lastModifiedBy>
  <cp:revision>5</cp:revision>
  <dcterms:created xsi:type="dcterms:W3CDTF">2016-02-14T13:00:16Z</dcterms:created>
  <dcterms:modified xsi:type="dcterms:W3CDTF">2016-02-14T13:45:12Z</dcterms:modified>
</cp:coreProperties>
</file>