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9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54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3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2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85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8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4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7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26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1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56180-F842-4216-96D6-D01A488AD44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A68B5-4EFF-46F0-B48D-84970617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70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92" y="1412776"/>
            <a:ext cx="1984720" cy="3528392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476671"/>
            <a:ext cx="85175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Уход за комнатными растениями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851" y="2367219"/>
            <a:ext cx="2371391" cy="4215807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015" y="1556792"/>
            <a:ext cx="2024842" cy="404968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448" y="2332709"/>
            <a:ext cx="2074540" cy="414908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16299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80" y="404664"/>
            <a:ext cx="2895786" cy="3861048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420888"/>
            <a:ext cx="3003798" cy="400506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638" y="694534"/>
            <a:ext cx="2787774" cy="3717032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66801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59205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Конструирование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11970"/>
            <a:ext cx="1928813" cy="342900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12" y="1040554"/>
            <a:ext cx="2144837" cy="3813044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523" y="3191323"/>
            <a:ext cx="2493413" cy="3324550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8528"/>
            <a:ext cx="2520280" cy="3360373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268760"/>
            <a:ext cx="2052326" cy="2736435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1634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16632"/>
            <a:ext cx="81343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Рисование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7" y="438205"/>
            <a:ext cx="1767139" cy="2356186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38371"/>
            <a:ext cx="1779662" cy="2372883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84984"/>
            <a:ext cx="1908212" cy="254428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128" y="1039962"/>
            <a:ext cx="1685786" cy="2996952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145" y="2826470"/>
            <a:ext cx="1815666" cy="242088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761" y="4036054"/>
            <a:ext cx="1541684" cy="274077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7568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4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iru</dc:creator>
  <cp:lastModifiedBy>iru</cp:lastModifiedBy>
  <cp:revision>3</cp:revision>
  <dcterms:created xsi:type="dcterms:W3CDTF">2022-03-11T06:11:51Z</dcterms:created>
  <dcterms:modified xsi:type="dcterms:W3CDTF">2022-03-12T09:18:55Z</dcterms:modified>
</cp:coreProperties>
</file>