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-78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79DF9-ED50-4E60-8393-0521C8E22EB0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9D072-1C58-4A88-ACC0-40E10DDA8C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2097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7761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9043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04161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8391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5335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6779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7927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5546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4150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8797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724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19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5051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539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2883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6923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3747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77741743-F057-4063-BC73-BF6FE10589AB}" type="datetimeFigureOut">
              <a:rPr lang="ru-RU" smtClean="0"/>
              <a:pPr/>
              <a:t>10.11.2021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2E3B112-9DF4-4C76-AB5E-4C724832F8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9352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  <p:sldLayoutId id="2147483984" r:id="rId13"/>
    <p:sldLayoutId id="2147483985" r:id="rId14"/>
    <p:sldLayoutId id="2147483986" r:id="rId15"/>
    <p:sldLayoutId id="2147483987" r:id="rId16"/>
    <p:sldLayoutId id="214748398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8903" y="718457"/>
            <a:ext cx="10280469" cy="5708467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800" b="1" cap="none" dirty="0" smtClean="0">
                <a:solidFill>
                  <a:srgbClr val="000000"/>
                </a:solidFill>
                <a:latin typeface="Times New Roman"/>
              </a:rPr>
              <a:t>Муниципальное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об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/>
              </a:rPr>
              <a:t>щеобразовательное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у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/>
              </a:rPr>
              <a:t>чреждение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с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/>
              </a:rPr>
              <a:t>редняя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о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/>
              </a:rPr>
              <a:t>бщеобразовательная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ш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/>
              </a:rPr>
              <a:t>кола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с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/>
              </a:rPr>
              <a:t>.Тербуны Тербунского муниципального </a:t>
            </a:r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р</a:t>
            </a:r>
            <a:r>
              <a:rPr lang="ru-RU" sz="2800" b="1" cap="none" dirty="0" smtClean="0">
                <a:solidFill>
                  <a:srgbClr val="000000"/>
                </a:solidFill>
                <a:latin typeface="Times New Roman"/>
              </a:rPr>
              <a:t>айона Липецкой области. </a:t>
            </a:r>
          </a:p>
          <a:p>
            <a:pPr algn="ctr"/>
            <a:r>
              <a:rPr lang="ru-RU" sz="2800" cap="none" dirty="0" smtClean="0">
                <a:solidFill>
                  <a:srgbClr val="000000"/>
                </a:solidFill>
                <a:latin typeface="Times New Roman"/>
              </a:rPr>
              <a:t>Проектная работа</a:t>
            </a:r>
          </a:p>
          <a:p>
            <a:pPr algn="ctr"/>
            <a:r>
              <a:rPr lang="ru-RU" sz="2800" cap="none" dirty="0" smtClean="0">
                <a:solidFill>
                  <a:srgbClr val="000000"/>
                </a:solidFill>
                <a:latin typeface="Times New Roman"/>
              </a:rPr>
              <a:t>   «</a:t>
            </a:r>
            <a:r>
              <a:rPr lang="ru-RU" sz="2800" b="1" cap="none" dirty="0" smtClean="0">
                <a:solidFill>
                  <a:schemeClr val="tx1"/>
                </a:solidFill>
              </a:rPr>
              <a:t>Автоматизация орошения 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р</a:t>
            </a:r>
            <a:r>
              <a:rPr lang="ru-RU" sz="2800" b="1" cap="none" dirty="0" smtClean="0">
                <a:solidFill>
                  <a:schemeClr val="tx1"/>
                </a:solidFill>
              </a:rPr>
              <a:t>астений </a:t>
            </a:r>
            <a:r>
              <a:rPr lang="ru-RU" sz="2800" b="1" dirty="0">
                <a:solidFill>
                  <a:schemeClr val="tx1"/>
                </a:solidFill>
              </a:rPr>
              <a:t>в</a:t>
            </a:r>
            <a:r>
              <a:rPr lang="ru-RU" sz="2800" b="1" cap="none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т</a:t>
            </a:r>
            <a:r>
              <a:rPr lang="ru-RU" sz="2800" b="1" cap="none" dirty="0" smtClean="0">
                <a:solidFill>
                  <a:schemeClr val="tx1"/>
                </a:solidFill>
              </a:rPr>
              <a:t>еплице</a:t>
            </a:r>
            <a:r>
              <a:rPr lang="ru-RU" sz="2800" cap="none" dirty="0" smtClean="0">
                <a:solidFill>
                  <a:srgbClr val="000000"/>
                </a:solidFill>
                <a:latin typeface="Times New Roman"/>
              </a:rPr>
              <a:t>»</a:t>
            </a:r>
          </a:p>
          <a:p>
            <a:pPr algn="ctr"/>
            <a:r>
              <a:rPr lang="ru-RU" sz="2800" cap="none" dirty="0" smtClean="0">
                <a:solidFill>
                  <a:srgbClr val="000000"/>
                </a:solidFill>
                <a:latin typeface="Times New Roman"/>
              </a:rPr>
              <a:t>По направлению</a:t>
            </a:r>
          </a:p>
          <a:p>
            <a:pPr algn="ctr"/>
            <a:r>
              <a:rPr lang="ru-RU" sz="2800" cap="none" dirty="0" smtClean="0">
                <a:solidFill>
                  <a:srgbClr val="000000"/>
                </a:solidFill>
                <a:latin typeface="Times New Roman"/>
              </a:rPr>
              <a:t>«Робототехника»</a:t>
            </a:r>
            <a:r>
              <a:rPr lang="ru-RU" sz="2800" cap="none" dirty="0" smtClean="0"/>
              <a:t>  </a:t>
            </a:r>
          </a:p>
          <a:p>
            <a:pPr algn="ctr"/>
            <a:endParaRPr lang="ru-RU" sz="2800" dirty="0">
              <a:solidFill>
                <a:srgbClr val="000000"/>
              </a:solidFill>
              <a:latin typeface="Times New Roman"/>
            </a:endParaRPr>
          </a:p>
          <a:p>
            <a:pPr algn="r"/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Выполнил:</a:t>
            </a:r>
          </a:p>
          <a:p>
            <a:pPr algn="r"/>
            <a:r>
              <a:rPr lang="ru-RU" sz="2800" dirty="0">
                <a:solidFill>
                  <a:srgbClr val="000000"/>
                </a:solidFill>
                <a:latin typeface="Times New Roman"/>
              </a:rPr>
              <a:t>у</a:t>
            </a:r>
            <a:r>
              <a:rPr lang="ru-RU" sz="2800" cap="none" dirty="0" smtClean="0">
                <a:solidFill>
                  <a:srgbClr val="000000"/>
                </a:solidFill>
                <a:latin typeface="Times New Roman"/>
              </a:rPr>
              <a:t>ченик 10А класса</a:t>
            </a:r>
          </a:p>
          <a:p>
            <a:pPr algn="r"/>
            <a:r>
              <a:rPr lang="ru-RU" sz="2600" dirty="0" err="1" smtClean="0">
                <a:solidFill>
                  <a:srgbClr val="000000"/>
                </a:solidFill>
                <a:latin typeface="Times New Roman"/>
              </a:rPr>
              <a:t>Суслин</a:t>
            </a:r>
            <a:r>
              <a:rPr lang="ru-RU" sz="2600" dirty="0" smtClean="0">
                <a:solidFill>
                  <a:srgbClr val="000000"/>
                </a:solidFill>
                <a:latin typeface="Times New Roman"/>
              </a:rPr>
              <a:t> Дмитрий Алексеевич</a:t>
            </a:r>
          </a:p>
          <a:p>
            <a:pPr algn="r"/>
            <a:r>
              <a:rPr lang="ru-RU" sz="2600" dirty="0" smtClean="0">
                <a:solidFill>
                  <a:srgbClr val="000000"/>
                </a:solidFill>
                <a:latin typeface="Times New Roman"/>
              </a:rPr>
              <a:t>Руководитель проекта:</a:t>
            </a:r>
          </a:p>
          <a:p>
            <a:pPr algn="r"/>
            <a:r>
              <a:rPr lang="ru-RU" sz="2600" dirty="0" smtClean="0">
                <a:solidFill>
                  <a:srgbClr val="000000"/>
                </a:solidFill>
                <a:latin typeface="Times New Roman"/>
              </a:rPr>
              <a:t>Майдуров О.Ю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ru-RU" sz="2800" dirty="0">
              <a:solidFill>
                <a:srgbClr val="000000"/>
              </a:solidFill>
              <a:latin typeface="Times New Roman"/>
            </a:endParaRPr>
          </a:p>
          <a:p>
            <a:pPr algn="r"/>
            <a:endParaRPr lang="ru-RU" sz="2800" cap="none" dirty="0" smtClean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700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656" y="195944"/>
            <a:ext cx="10753725" cy="6570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проекта</a:t>
            </a: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b="1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нехватка 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на полив культурных растений.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облегчение труда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временных затрат.</a:t>
            </a:r>
            <a:endParaRPr lang="ru-RU" sz="2400" dirty="0" smtClean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7904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814251"/>
          </a:xfrm>
        </p:spPr>
        <p:txBody>
          <a:bodyPr/>
          <a:lstStyle/>
          <a:p>
            <a:pPr algn="ctr"/>
            <a:r>
              <a:rPr lang="ru-RU" b="1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b="1" cap="none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роблемы </a:t>
            </a:r>
            <a:endParaRPr lang="ru-RU" b="1" cap="none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881052"/>
            <a:ext cx="9905998" cy="192024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решения проблемы можно предложить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создать устройство автоматического полива, с помощью </a:t>
            </a:r>
            <a:r>
              <a:rPr lang="en-US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arduino</a:t>
            </a:r>
            <a:r>
              <a:rPr lang="en-US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uno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, с условием влажности почвы и освещения теплицы.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52761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8777" y="195943"/>
            <a:ext cx="4911634" cy="67926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endParaRPr lang="ru-RU" b="1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025" y="1097280"/>
            <a:ext cx="3260770" cy="531658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1.Плата 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Arduino Uno.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2.Соединительная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макетная плата.</a:t>
            </a:r>
          </a:p>
          <a:p>
            <a:pPr marL="0" lv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3.Набор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проводов.</a:t>
            </a:r>
          </a:p>
          <a:p>
            <a:pPr marL="0" lv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4.Резистор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</a:p>
          <a:p>
            <a:pPr marL="0" lv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5.Резистивный 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датчик влажности.</a:t>
            </a:r>
          </a:p>
          <a:p>
            <a:pPr marL="0" lv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6.Фоторезистор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7.Реле.</a:t>
            </a:r>
          </a:p>
          <a:p>
            <a:pPr marL="0" lv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8.Помпа.</a:t>
            </a:r>
          </a:p>
          <a:p>
            <a:pPr marL="0" lvl="0" indent="0">
              <a:buNone/>
            </a:pP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9.Питание для помпы</a:t>
            </a:r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5476" y="1097280"/>
            <a:ext cx="2124329" cy="15434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5392" y="1166540"/>
            <a:ext cx="2144288" cy="14741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4893" y="2862806"/>
            <a:ext cx="1746273" cy="17462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27536" y="1204910"/>
            <a:ext cx="2615974" cy="13974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25392" y="2773903"/>
            <a:ext cx="919201" cy="19633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70719" y="3077051"/>
            <a:ext cx="2556439" cy="166018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49420" y="3156088"/>
            <a:ext cx="1994533" cy="14939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0910" y="4831147"/>
            <a:ext cx="1800256" cy="18750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6281" y="4978033"/>
            <a:ext cx="1606311" cy="160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11881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4804" y="249382"/>
            <a:ext cx="987108" cy="20505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2730" y="4220570"/>
            <a:ext cx="3103291" cy="20153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2879" y="807803"/>
            <a:ext cx="691025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/>
              <a:t>Резистивный </a:t>
            </a:r>
            <a:r>
              <a:rPr lang="ru-RU" sz="2400" b="1" dirty="0"/>
              <a:t>датчик </a:t>
            </a:r>
            <a:r>
              <a:rPr lang="ru-RU" sz="2400" b="1" dirty="0" smtClean="0"/>
              <a:t>влажности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датчик, который измеряет сопротивление между двумя своими ножками.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Датчик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света (Фоторезистор)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датчик, который измеряет освещенность вокруг себя.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3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5532" y="75112"/>
            <a:ext cx="4859384" cy="79683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Программирование</a:t>
            </a:r>
            <a:endParaRPr lang="ru-RU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6545" y="871946"/>
            <a:ext cx="9905998" cy="97971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Код </a:t>
            </a:r>
            <a:r>
              <a:rPr lang="ru-RU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программы, </a:t>
            </a:r>
            <a:r>
              <a:rPr lang="ru-RU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написанный в </a:t>
            </a:r>
            <a:r>
              <a:rPr lang="ru-RU" dirty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приложении </a:t>
            </a:r>
            <a:r>
              <a:rPr lang="en-US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Arduino</a:t>
            </a:r>
            <a:r>
              <a:rPr lang="ru-RU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1.8.13</a:t>
            </a:r>
            <a:r>
              <a:rPr lang="en-US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50" y="1361803"/>
            <a:ext cx="10877594" cy="541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2218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то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138" y="772551"/>
            <a:ext cx="10358436" cy="58461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3989" y="0"/>
            <a:ext cx="6662058" cy="966651"/>
          </a:xfrm>
        </p:spPr>
        <p:txBody>
          <a:bodyPr/>
          <a:lstStyle/>
          <a:p>
            <a:pPr algn="ctr"/>
            <a:r>
              <a:rPr lang="ru-RU" b="1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Фото </a:t>
            </a:r>
            <a:r>
              <a:rPr lang="ru-RU" b="1" cap="none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cap="none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cap="none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аботе проекта</a:t>
            </a:r>
            <a:endParaRPr lang="ru-RU" b="1" cap="none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499249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9405" y="209005"/>
            <a:ext cx="4950824" cy="1156063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Итоги работы</a:t>
            </a:r>
            <a:endParaRPr lang="ru-RU" b="1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4739" y="1086395"/>
            <a:ext cx="7741330" cy="2179320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Моя идея и мысль была реализована. Проект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орошения растений в теплице» </a:t>
            </a:r>
            <a:r>
              <a:rPr lang="ru-RU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работает, проблема решена.</a:t>
            </a:r>
          </a:p>
          <a:p>
            <a:pPr marL="0" indent="0" algn="ctr">
              <a:buNone/>
            </a:pPr>
            <a:r>
              <a:rPr lang="ru-RU" sz="3200" b="1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 коде.</a:t>
            </a:r>
          </a:p>
        </p:txBody>
      </p:sp>
    </p:spTree>
    <p:extLst>
      <p:ext uri="{BB962C8B-B14F-4D97-AF65-F5344CB8AC3E}">
        <p14:creationId xmlns:p14="http://schemas.microsoft.com/office/powerpoint/2010/main" xmlns="" val="2816371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етка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лянец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TM03457485[[fn=Сетка]]</Template>
  <TotalTime>198</TotalTime>
  <Words>186</Words>
  <Application>Microsoft Office PowerPoint</Application>
  <PresentationFormat>Произвольный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Слайд 1</vt:lpstr>
      <vt:lpstr>Слайд 2</vt:lpstr>
      <vt:lpstr>Решение проблемы </vt:lpstr>
      <vt:lpstr>Оборудование</vt:lpstr>
      <vt:lpstr>Слайд 5</vt:lpstr>
      <vt:lpstr>                       Программирование</vt:lpstr>
      <vt:lpstr>Фото о работе проекта</vt:lpstr>
      <vt:lpstr>Итоги работы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Dmitry Neon</dc:creator>
  <cp:lastModifiedBy>точка роста</cp:lastModifiedBy>
  <cp:revision>24</cp:revision>
  <dcterms:created xsi:type="dcterms:W3CDTF">2020-12-07T13:58:58Z</dcterms:created>
  <dcterms:modified xsi:type="dcterms:W3CDTF">2021-11-10T20:15:52Z</dcterms:modified>
</cp:coreProperties>
</file>