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368" autoAdjust="0"/>
  </p:normalViewPr>
  <p:slideViewPr>
    <p:cSldViewPr>
      <p:cViewPr varScale="1">
        <p:scale>
          <a:sx n="110" d="100"/>
          <a:sy n="110" d="100"/>
        </p:scale>
        <p:origin x="-164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Users\Admin\Desktop\к игре эрудит\original_ZD6QWCZc99whJ6jPtU71jVxUZYGgbuUmmmobQxB6x0RoAPoWe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01318" y="1"/>
            <a:ext cx="9359617" cy="686752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71802" y="1785926"/>
            <a:ext cx="4143404" cy="1928826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 ИНТЕЛЛЕКТУАЛЬНАЯ     ИГРА</a:t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«БИТВА ЭРУДИТОВ – 2019»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14876" y="5643578"/>
            <a:ext cx="4429124" cy="1214422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Составитель методист МБУ ДО Лежневского ЦВР Крылова Т.А.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к игре эрудит\2. t 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353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85728"/>
            <a:ext cx="8115328" cy="565469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 </a:t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Ответ: </a:t>
            </a:r>
            <a:br>
              <a:rPr lang="ru-RU" b="1" dirty="0" smtClean="0"/>
            </a:br>
            <a:r>
              <a:rPr lang="ru-RU" b="1" dirty="0" smtClean="0"/>
              <a:t>Слово - камыш, зверь - мышь.</a:t>
            </a:r>
            <a:r>
              <a:rPr lang="en-US" b="1" dirty="0" smtClean="0"/>
              <a:t>          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4900" dirty="0" smtClean="0"/>
              <a:t/>
            </a:r>
            <a:br>
              <a:rPr lang="ru-RU" sz="49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900" dirty="0" smtClean="0"/>
              <a:t/>
            </a:r>
            <a:br>
              <a:rPr lang="ru-RU" sz="4900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к игре эрудит\2. t 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353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85728"/>
            <a:ext cx="8115328" cy="565469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 </a:t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Вопрос 5:</a:t>
            </a:r>
            <a:br>
              <a:rPr lang="ru-RU" b="1" dirty="0" smtClean="0"/>
            </a:b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Прочитайте слова: дог, кот, араб. Произнесите звуки в обратном порядке.</a:t>
            </a:r>
            <a:br>
              <a:rPr lang="ru-RU" dirty="0" smtClean="0"/>
            </a:br>
            <a:r>
              <a:rPr lang="ru-RU" dirty="0" smtClean="0"/>
              <a:t> Напишите, какие слова получились?</a:t>
            </a:r>
            <a:br>
              <a:rPr lang="ru-RU" dirty="0" smtClean="0"/>
            </a:br>
            <a:r>
              <a:rPr lang="en-US" b="1" dirty="0" smtClean="0"/>
              <a:t>      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4900" dirty="0" smtClean="0"/>
              <a:t/>
            </a:r>
            <a:br>
              <a:rPr lang="ru-RU" sz="49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900" dirty="0" smtClean="0"/>
              <a:t/>
            </a:r>
            <a:br>
              <a:rPr lang="ru-RU" sz="4900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к игре эрудит\2. t 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353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85728"/>
            <a:ext cx="8115328" cy="565469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 </a:t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Ответ: Код, ток, пара.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en-US" b="1" dirty="0" smtClean="0"/>
              <a:t>      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4900" dirty="0" smtClean="0"/>
              <a:t/>
            </a:r>
            <a:br>
              <a:rPr lang="ru-RU" sz="49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900" dirty="0" smtClean="0"/>
              <a:t/>
            </a:r>
            <a:br>
              <a:rPr lang="ru-RU" sz="4900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к игре эрудит\2. t 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353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85728"/>
            <a:ext cx="8115328" cy="565469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 </a:t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Вопрос 6:</a:t>
            </a:r>
            <a:br>
              <a:rPr lang="ru-RU" b="1" dirty="0" smtClean="0"/>
            </a:b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Корень мой находится в "цене".</a:t>
            </a:r>
            <a:br>
              <a:rPr lang="ru-RU" dirty="0" smtClean="0"/>
            </a:br>
            <a:r>
              <a:rPr lang="ru-RU" dirty="0" smtClean="0"/>
              <a:t>В "очерке" найди приставку мне.</a:t>
            </a:r>
            <a:br>
              <a:rPr lang="ru-RU" dirty="0" smtClean="0"/>
            </a:br>
            <a:r>
              <a:rPr lang="ru-RU" dirty="0" smtClean="0"/>
              <a:t>Суффикс мой в "тетрадке" вы встречали.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en-US" b="1" dirty="0" smtClean="0"/>
              <a:t>      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4900" dirty="0" smtClean="0"/>
              <a:t/>
            </a:r>
            <a:br>
              <a:rPr lang="ru-RU" sz="49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900" dirty="0" smtClean="0"/>
              <a:t/>
            </a:r>
            <a:br>
              <a:rPr lang="ru-RU" sz="4900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к игре эрудит\2. t 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353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85728"/>
            <a:ext cx="8115328" cy="565469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 </a:t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Ответ: Оценка.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en-US" b="1" dirty="0" smtClean="0"/>
              <a:t>      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4900" dirty="0" smtClean="0"/>
              <a:t/>
            </a:r>
            <a:br>
              <a:rPr lang="ru-RU" sz="49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900" dirty="0" smtClean="0"/>
              <a:t/>
            </a:r>
            <a:br>
              <a:rPr lang="ru-RU" sz="4900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C:\Users\Admin\Desktop\к игре эрудит\original_ZD6QWCZc99whJ6jPtU71jVxUZYGgbuUmmmobQxB6x0RoAPoWe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4300" y="-9525"/>
            <a:ext cx="9372600" cy="6877050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3500430" y="1571612"/>
            <a:ext cx="3500462" cy="2143140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cap="all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    2</a:t>
            </a:r>
            <a:r>
              <a:rPr kumimoji="0" lang="ru-RU" sz="2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ТУР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«ЦАРИЦА ВСЕХ ЗЕМНЫХ НАУК» (</a:t>
            </a:r>
            <a:r>
              <a:rPr lang="ru-RU" sz="2800" b="1" cap="all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МАТЕМАТИКА</a:t>
            </a:r>
            <a:r>
              <a:rPr kumimoji="0" lang="ru-RU" sz="2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)  </a:t>
            </a:r>
            <a:endParaRPr kumimoji="0" lang="ru-RU" sz="2800" b="1" i="0" u="none" strike="noStrike" kern="1200" cap="all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к игре эрудит\2. t 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353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74638"/>
            <a:ext cx="8115328" cy="5654692"/>
          </a:xfrm>
        </p:spPr>
        <p:txBody>
          <a:bodyPr>
            <a:normAutofit/>
          </a:bodyPr>
          <a:lstStyle/>
          <a:p>
            <a:r>
              <a:rPr lang="ru-RU" b="1" dirty="0" smtClean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 Вопрос №1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Расставь скобки так, чтобы равенство было верным: </a:t>
            </a:r>
            <a:br>
              <a:rPr lang="ru-RU" dirty="0" smtClean="0"/>
            </a:br>
            <a:r>
              <a:rPr lang="ru-RU" dirty="0" smtClean="0"/>
              <a:t>15 - 35 + 5 : 4 = 5 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к игре эрудит\2. t 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353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74638"/>
            <a:ext cx="8115328" cy="5654692"/>
          </a:xfrm>
        </p:spPr>
        <p:txBody>
          <a:bodyPr>
            <a:normAutofit/>
          </a:bodyPr>
          <a:lstStyle/>
          <a:p>
            <a:r>
              <a:rPr lang="ru-RU" b="1" dirty="0" smtClean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 Ответ: 15 - (35 + 5) </a:t>
            </a:r>
            <a:r>
              <a:rPr lang="en-US" b="1" dirty="0" smtClean="0"/>
              <a:t>꞉</a:t>
            </a:r>
            <a:r>
              <a:rPr lang="ru-RU" b="1" dirty="0" smtClean="0"/>
              <a:t> 4 = 5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к игре эрудит\2. t 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353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74638"/>
            <a:ext cx="8115328" cy="5654692"/>
          </a:xfrm>
        </p:spPr>
        <p:txBody>
          <a:bodyPr>
            <a:normAutofit/>
          </a:bodyPr>
          <a:lstStyle/>
          <a:p>
            <a:r>
              <a:rPr lang="ru-RU" b="1" dirty="0" smtClean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 Вопрос №2</a:t>
            </a:r>
            <a:r>
              <a:rPr lang="ru-RU" dirty="0" smtClean="0"/>
              <a:t>  </a:t>
            </a:r>
            <a:br>
              <a:rPr lang="ru-RU" dirty="0" smtClean="0"/>
            </a:br>
            <a:r>
              <a:rPr lang="ru-RU" dirty="0" smtClean="0"/>
              <a:t>Как  с помощью 5 – литровой кастрюли и 3 – литровой банки налить из водопроводного крана  в ведро ровно 4 литра воды?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к игре эрудит\2. t 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353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74638"/>
            <a:ext cx="8115328" cy="565469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 Ответ: </a:t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dirty="0" smtClean="0"/>
              <a:t>Два раза 3 –литровой банкой наполняем кастрюлю доверху, тогда в банке остается один литр воды, ее вливаем в ведро. Добавляем в ведро еще три литра воды.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C:\Users\Admin\Desktop\к игре эрудит\original_ZD6QWCZc99whJ6jPtU71jVxUZYGgbuUmmmobQxB6x0RoAPoWe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4300" y="-9525"/>
            <a:ext cx="9372600" cy="6877050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3500430" y="1571612"/>
            <a:ext cx="3500462" cy="2143140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cap="all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    </a:t>
            </a:r>
            <a:r>
              <a:rPr kumimoji="0" lang="ru-RU" sz="2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 ТУР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«АЗ   ДА   БУКИ, А ПОТОМ НАУКИ» (РУССКИЙ ЯЗЫК)  </a:t>
            </a:r>
            <a:endParaRPr kumimoji="0" lang="ru-RU" sz="2800" b="1" i="0" u="none" strike="noStrike" kern="1200" cap="all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к игре эрудит\2. t 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353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74638"/>
            <a:ext cx="8115328" cy="565469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 </a:t>
            </a:r>
            <a:br>
              <a:rPr lang="ru-RU" b="1" dirty="0" smtClean="0"/>
            </a:br>
            <a:r>
              <a:rPr lang="ru-RU" b="1" dirty="0" smtClean="0"/>
              <a:t>Вопрос №3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По вертикальному столбу высотой шесть метров движется улитка. За день она поднимается на четыре метра, а за ночь опускается на три метра. Сколько дней ей потребуется, чтобы добраться до вершины?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к игре эрудит\2. t 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353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74638"/>
            <a:ext cx="8115328" cy="5654692"/>
          </a:xfrm>
        </p:spPr>
        <p:txBody>
          <a:bodyPr>
            <a:normAutofit/>
          </a:bodyPr>
          <a:lstStyle/>
          <a:p>
            <a:r>
              <a:rPr lang="ru-RU" b="1" dirty="0" smtClean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 </a:t>
            </a:r>
            <a:br>
              <a:rPr lang="ru-RU" b="1" dirty="0" smtClean="0"/>
            </a:br>
            <a:r>
              <a:rPr lang="ru-RU" b="1" dirty="0" smtClean="0"/>
              <a:t> Ответ: К концу третьего дня.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к игре эрудит\2. t 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353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74638"/>
            <a:ext cx="8115328" cy="565469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 </a:t>
            </a:r>
            <a:br>
              <a:rPr lang="ru-RU" b="1" dirty="0" smtClean="0"/>
            </a:br>
            <a:r>
              <a:rPr lang="ru-RU" b="1" dirty="0" smtClean="0"/>
              <a:t> </a:t>
            </a:r>
            <a:br>
              <a:rPr lang="ru-RU" b="1" dirty="0" smtClean="0"/>
            </a:br>
            <a:r>
              <a:rPr lang="ru-RU" b="1" dirty="0" smtClean="0"/>
              <a:t>Вопрос №4</a:t>
            </a:r>
            <a:br>
              <a:rPr lang="ru-RU" b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На часах было 11:45, когда начался мультфильм. Он длился 50 минут. Точно в середине просмотра пришла мама и позвала обедать. Какое время показывали часы в этот момент?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к игре эрудит\2. t 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353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74638"/>
            <a:ext cx="8115328" cy="565469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 </a:t>
            </a:r>
            <a:br>
              <a:rPr lang="ru-RU" b="1" dirty="0" smtClean="0"/>
            </a:br>
            <a:r>
              <a:rPr lang="ru-RU" b="1" dirty="0" smtClean="0"/>
              <a:t> </a:t>
            </a:r>
            <a:br>
              <a:rPr lang="ru-RU" b="1" dirty="0" smtClean="0"/>
            </a:br>
            <a:r>
              <a:rPr lang="ru-RU" b="1" dirty="0" smtClean="0"/>
              <a:t> Ответ: 12:10.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к игре эрудит\2. t 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353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1643050"/>
            <a:ext cx="8215370" cy="4071966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 </a:t>
            </a:r>
            <a:br>
              <a:rPr lang="ru-RU" b="1" dirty="0" smtClean="0"/>
            </a:br>
            <a:r>
              <a:rPr lang="ru-RU" b="1" dirty="0" smtClean="0"/>
              <a:t> </a:t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 Вопрос №5</a:t>
            </a:r>
            <a:br>
              <a:rPr lang="ru-RU" b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en-US" dirty="0" smtClean="0"/>
              <a:t> </a:t>
            </a:r>
            <a:r>
              <a:rPr lang="ru-RU" dirty="0" smtClean="0"/>
              <a:t>Карлсон, </a:t>
            </a:r>
            <a:r>
              <a:rPr lang="ru-RU" dirty="0" err="1" smtClean="0"/>
              <a:t>Винни-Пух</a:t>
            </a:r>
            <a:r>
              <a:rPr lang="ru-RU" dirty="0" smtClean="0"/>
              <a:t> и </a:t>
            </a:r>
            <a:r>
              <a:rPr lang="ru-RU" dirty="0" err="1" smtClean="0"/>
              <a:t>Сиропчик</a:t>
            </a:r>
            <a:r>
              <a:rPr lang="ru-RU" dirty="0" smtClean="0"/>
              <a:t> участвовали в конкурсе сладкоежек. Карлсон не занял второго места. </a:t>
            </a:r>
            <a:r>
              <a:rPr lang="ru-RU" dirty="0" err="1" smtClean="0"/>
              <a:t>Винни-Пух</a:t>
            </a:r>
            <a:r>
              <a:rPr lang="ru-RU" dirty="0" smtClean="0"/>
              <a:t> не занял ни первого, ни второго места. Какое место занял Карлсон? </a:t>
            </a:r>
            <a:r>
              <a:rPr lang="ru-RU" dirty="0" err="1" smtClean="0"/>
              <a:t>Винни-Пух</a:t>
            </a:r>
            <a:r>
              <a:rPr lang="ru-RU" dirty="0" smtClean="0"/>
              <a:t>? </a:t>
            </a:r>
            <a:r>
              <a:rPr lang="ru-RU" dirty="0" err="1" smtClean="0"/>
              <a:t>Сиропчик</a:t>
            </a:r>
            <a:r>
              <a:rPr lang="ru-RU" dirty="0" smtClean="0"/>
              <a:t>?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к игре эрудит\2. t 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353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74638"/>
            <a:ext cx="8115328" cy="565469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 </a:t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 </a:t>
            </a:r>
            <a:br>
              <a:rPr lang="ru-RU" b="1" dirty="0" smtClean="0"/>
            </a:br>
            <a:r>
              <a:rPr lang="ru-RU" b="1" dirty="0" smtClean="0"/>
              <a:t> Ответ: Карлсон-1, Винни Пух-3, Сиропчик-2.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C:\Users\Admin\Desktop\к игре эрудит\original_ZD6QWCZc99whJ6jPtU71jVxUZYGgbuUmmmobQxB6x0RoAPoWe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4300" y="-9525"/>
            <a:ext cx="9372600" cy="6877050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3500430" y="1571612"/>
            <a:ext cx="3500462" cy="214314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cap="all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    3</a:t>
            </a:r>
            <a:r>
              <a:rPr kumimoji="0" lang="ru-RU" sz="2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ТУР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«ЭКОЛОГИЧЕСКОЕ</a:t>
            </a:r>
            <a:r>
              <a:rPr kumimoji="0" lang="ru-RU" sz="2800" b="1" i="0" u="none" strike="noStrike" kern="1200" cap="all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АССОРТИ</a:t>
            </a:r>
            <a:r>
              <a:rPr kumimoji="0" lang="ru-RU" sz="2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» (ОКРУЖАЮЩИЙ</a:t>
            </a:r>
            <a:r>
              <a:rPr kumimoji="0" lang="ru-RU" sz="2800" b="1" i="0" u="none" strike="noStrike" kern="1200" cap="all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МИР</a:t>
            </a:r>
            <a:r>
              <a:rPr kumimoji="0" lang="ru-RU" sz="2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)  </a:t>
            </a:r>
            <a:endParaRPr kumimoji="0" lang="ru-RU" sz="2800" b="1" i="0" u="none" strike="noStrike" kern="1200" cap="all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к игре эрудит\2. t 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353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74638"/>
            <a:ext cx="8115328" cy="5654692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Вопрос №1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Угадай по описанию. «У меня есть четыре ноги, два глаза и позвоночник. Я – зелёного цвета и могу жить в воде и на суше. Мой язык находится на кончике рта. Я выстреливаю языком, чтобы поймать насекомых – мою основную еду. Я хорошо плаваю. </a:t>
            </a:r>
            <a:br>
              <a:rPr lang="ru-RU" sz="3600" dirty="0" smtClean="0"/>
            </a:br>
            <a:r>
              <a:rPr lang="ru-RU" sz="3600" dirty="0" smtClean="0"/>
              <a:t>Зимою я сплю, зарывшись в грунт на дне пруда».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к игре эрудит\2. t 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353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74638"/>
            <a:ext cx="8143932" cy="1939916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Ответ: Лягушка.</a:t>
            </a:r>
            <a:r>
              <a:rPr lang="ru-RU" sz="3600" dirty="0" smtClean="0"/>
              <a:t>  </a:t>
            </a:r>
            <a:endParaRPr lang="ru-RU" sz="3600" dirty="0"/>
          </a:p>
        </p:txBody>
      </p:sp>
      <p:pic>
        <p:nvPicPr>
          <p:cNvPr id="2050" name="Picture 2" descr="C:\Users\Admin\Desktop\к игре эрудит\лягушк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00232" y="2071678"/>
            <a:ext cx="5257803" cy="39433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к игре эрудит\2. t 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353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274638"/>
            <a:ext cx="8215370" cy="1939916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/>
              <a:t>Вопрос №2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Назовите, какой гриб здесь лишний. Объясните свой выбор?</a:t>
            </a:r>
            <a:br>
              <a:rPr lang="ru-RU" sz="3600" dirty="0" smtClean="0"/>
            </a:br>
            <a:r>
              <a:rPr lang="ru-RU" sz="3600" dirty="0" smtClean="0"/>
              <a:t>               сыроежка, опенок, лисичка, жёлчный. </a:t>
            </a:r>
            <a:endParaRPr lang="ru-RU" sz="3600" dirty="0"/>
          </a:p>
        </p:txBody>
      </p:sp>
      <p:pic>
        <p:nvPicPr>
          <p:cNvPr id="3074" name="Picture 2" descr="C:\Users\Admin\Desktop\к игре эрудит\000GGGf43aa43180e2f2601a999e67eaa2692c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9" y="2214554"/>
            <a:ext cx="3302024" cy="2071702"/>
          </a:xfrm>
          <a:prstGeom prst="rect">
            <a:avLst/>
          </a:prstGeom>
          <a:noFill/>
        </p:spPr>
      </p:pic>
      <p:pic>
        <p:nvPicPr>
          <p:cNvPr id="3075" name="Picture 3" descr="C:\Users\Admin\Desktop\к игре эрудит\лисичк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2215112"/>
            <a:ext cx="3214710" cy="2134768"/>
          </a:xfrm>
          <a:prstGeom prst="rect">
            <a:avLst/>
          </a:prstGeom>
          <a:noFill/>
        </p:spPr>
      </p:pic>
      <p:pic>
        <p:nvPicPr>
          <p:cNvPr id="3076" name="Picture 4" descr="C:\Users\Admin\Desktop\к игре эрудит\опята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5786" y="4429132"/>
            <a:ext cx="3214710" cy="2262353"/>
          </a:xfrm>
          <a:prstGeom prst="rect">
            <a:avLst/>
          </a:prstGeom>
          <a:noFill/>
        </p:spPr>
      </p:pic>
      <p:pic>
        <p:nvPicPr>
          <p:cNvPr id="3077" name="Picture 5" descr="C:\Users\Admin\Desktop\к игре эрудит\сыроежка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43438" y="4500570"/>
            <a:ext cx="3227281" cy="21431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к игре эрудит\2. t 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353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74638"/>
            <a:ext cx="8115328" cy="5654692"/>
          </a:xfrm>
        </p:spPr>
        <p:txBody>
          <a:bodyPr>
            <a:normAutofit/>
          </a:bodyPr>
          <a:lstStyle/>
          <a:p>
            <a:pPr lvl="0"/>
            <a:r>
              <a:rPr lang="ru-RU" b="1" dirty="0" smtClean="0"/>
              <a:t>Вопрос 1: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 каком слове 6 звуков?</a:t>
            </a:r>
            <a:br>
              <a:rPr lang="ru-RU" dirty="0" smtClean="0"/>
            </a:br>
            <a:r>
              <a:rPr lang="ru-RU" dirty="0" smtClean="0"/>
              <a:t>Якорь, филин, погода, колья.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к игре эрудит\2. t 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353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74638"/>
            <a:ext cx="8043890" cy="2797172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Ответ: Жёлчный. Это ядовитый гриб.</a:t>
            </a:r>
            <a:endParaRPr lang="ru-RU" sz="3600" dirty="0"/>
          </a:p>
        </p:txBody>
      </p:sp>
      <p:pic>
        <p:nvPicPr>
          <p:cNvPr id="4098" name="Picture 2" descr="C:\Users\Admin\Desktop\к игре эрудит\000GGGf43aa43180e2f2601a999e67eaa2692c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08" y="2428868"/>
            <a:ext cx="4810116" cy="27056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к игре эрудит\2. t 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353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74638"/>
            <a:ext cx="8143932" cy="1368412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/>
              <a:t>Вопрос №3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У каких деревьев листья осенью краснеют?</a:t>
            </a:r>
            <a:br>
              <a:rPr lang="ru-RU" sz="3600" dirty="0" smtClean="0"/>
            </a:br>
            <a:r>
              <a:rPr lang="ru-RU" sz="3600" dirty="0" smtClean="0"/>
              <a:t>Липа, рябина, береза, клен. </a:t>
            </a:r>
            <a:endParaRPr lang="ru-RU" sz="3600" dirty="0"/>
          </a:p>
        </p:txBody>
      </p:sp>
      <p:pic>
        <p:nvPicPr>
          <p:cNvPr id="5122" name="Picture 2" descr="C:\Users\Admin\Desktop\к игре эрудит\клен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1714488"/>
            <a:ext cx="3357586" cy="2524050"/>
          </a:xfrm>
          <a:prstGeom prst="rect">
            <a:avLst/>
          </a:prstGeom>
          <a:noFill/>
        </p:spPr>
      </p:pic>
      <p:pic>
        <p:nvPicPr>
          <p:cNvPr id="5123" name="Picture 3" descr="C:\Users\Admin\Desktop\к игре эрудит\рябина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6314" y="4429132"/>
            <a:ext cx="2857520" cy="2212991"/>
          </a:xfrm>
          <a:prstGeom prst="rect">
            <a:avLst/>
          </a:prstGeom>
          <a:noFill/>
        </p:spPr>
      </p:pic>
      <p:pic>
        <p:nvPicPr>
          <p:cNvPr id="5124" name="Picture 4" descr="C:\Users\Admin\Desktop\к игре эрудит\iQZZSMGT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28662" y="4429132"/>
            <a:ext cx="3286148" cy="2189854"/>
          </a:xfrm>
          <a:prstGeom prst="rect">
            <a:avLst/>
          </a:prstGeom>
          <a:noFill/>
        </p:spPr>
      </p:pic>
      <p:pic>
        <p:nvPicPr>
          <p:cNvPr id="3" name="Picture 2" descr="C:\Users\Admin\Desktop\к игре эрудит\s120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6315" y="1714488"/>
            <a:ext cx="2857520" cy="25717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к игре эрудит\2. t 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353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74638"/>
            <a:ext cx="8215370" cy="1511288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Ответ: Клен, рябина.</a:t>
            </a:r>
            <a:endParaRPr lang="ru-RU" sz="3600" dirty="0"/>
          </a:p>
        </p:txBody>
      </p:sp>
      <p:pic>
        <p:nvPicPr>
          <p:cNvPr id="6147" name="Picture 3" descr="C:\Users\Admin\Desktop\к игре эрудит\iAXCK5OZ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07653" y="3214686"/>
            <a:ext cx="4786346" cy="3190897"/>
          </a:xfrm>
          <a:prstGeom prst="rect">
            <a:avLst/>
          </a:prstGeom>
          <a:noFill/>
        </p:spPr>
      </p:pic>
      <p:pic>
        <p:nvPicPr>
          <p:cNvPr id="6146" name="Picture 2" descr="C:\Users\Admin\Desktop\к игре эрудит\рябина красная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1500174"/>
            <a:ext cx="4286280" cy="32158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к игре эрудит\2. t 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353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74638"/>
            <a:ext cx="8215370" cy="1296974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Вопрос №4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Какая птица из представленных птиц не умеет летать? Журавль, страус, аист, пеликан. </a:t>
            </a:r>
            <a:endParaRPr lang="ru-RU" sz="3600" dirty="0"/>
          </a:p>
        </p:txBody>
      </p:sp>
      <p:pic>
        <p:nvPicPr>
          <p:cNvPr id="7170" name="Picture 2" descr="C:\Users\Admin\Desktop\к игре эрудит\hug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976" y="1928802"/>
            <a:ext cx="2786082" cy="2089561"/>
          </a:xfrm>
          <a:prstGeom prst="rect">
            <a:avLst/>
          </a:prstGeom>
          <a:noFill/>
        </p:spPr>
      </p:pic>
      <p:pic>
        <p:nvPicPr>
          <p:cNvPr id="7171" name="Picture 3" descr="C:\Users\Admin\Desktop\к игре эрудит\straus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1928802"/>
            <a:ext cx="3286148" cy="2099027"/>
          </a:xfrm>
          <a:prstGeom prst="rect">
            <a:avLst/>
          </a:prstGeom>
          <a:noFill/>
        </p:spPr>
      </p:pic>
      <p:pic>
        <p:nvPicPr>
          <p:cNvPr id="7172" name="Picture 4" descr="C:\Users\Admin\Desktop\к игре эрудит\iMEX8KSNE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42976" y="4214818"/>
            <a:ext cx="3071834" cy="2303875"/>
          </a:xfrm>
          <a:prstGeom prst="rect">
            <a:avLst/>
          </a:prstGeom>
          <a:noFill/>
        </p:spPr>
      </p:pic>
      <p:pic>
        <p:nvPicPr>
          <p:cNvPr id="7173" name="Picture 5" descr="C:\Users\Admin\Desktop\к игре эрудит\жу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6314" y="4214818"/>
            <a:ext cx="2571768" cy="22859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к игре эрудит\2. t 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353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74638"/>
            <a:ext cx="8215370" cy="1011222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Ответ: Страус.</a:t>
            </a:r>
            <a:endParaRPr lang="ru-RU" sz="3600" dirty="0"/>
          </a:p>
        </p:txBody>
      </p:sp>
      <p:pic>
        <p:nvPicPr>
          <p:cNvPr id="6" name="Picture 3" descr="C:\Users\Admin\Desktop\к игре эрудит\straus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7356" y="1785926"/>
            <a:ext cx="5368335" cy="34290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к игре эрудит\2. t 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353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74638"/>
            <a:ext cx="8115328" cy="5654692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Вопрос №5</a:t>
            </a:r>
            <a:r>
              <a:rPr lang="ru-RU" sz="3600" dirty="0" smtClean="0"/>
              <a:t> </a:t>
            </a:r>
            <a:br>
              <a:rPr lang="ru-RU" sz="3600" dirty="0" smtClean="0"/>
            </a:br>
            <a:r>
              <a:rPr lang="ru-RU" sz="3600" dirty="0" smtClean="0"/>
              <a:t> Это явление природы похоже на легкую дымку в воздухе, а иногда на белую, непрозрачную стену. Если утром дымка рассеется, то на траве обязательно будет роса. Что это?</a:t>
            </a:r>
            <a:endParaRPr lang="ru-RU" sz="3600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к игре эрудит\2. t 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353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74638"/>
            <a:ext cx="8215370" cy="1011222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Ответ: Туман.</a:t>
            </a:r>
            <a:endParaRPr lang="ru-RU" sz="3600" dirty="0"/>
          </a:p>
        </p:txBody>
      </p:sp>
      <p:pic>
        <p:nvPicPr>
          <p:cNvPr id="8194" name="Picture 2" descr="C:\Users\Admin\Desktop\к игре эрудит\туман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18" y="1714488"/>
            <a:ext cx="5943641" cy="37147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C:\Users\Admin\Desktop\к игре эрудит\original_ZD6QWCZc99whJ6jPtU71jVxUZYGgbuUmmmobQxB6x0RoAPoWe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4300" y="-9525"/>
            <a:ext cx="9372600" cy="6877050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3500430" y="1571612"/>
            <a:ext cx="3500462" cy="214314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cap="all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    4</a:t>
            </a:r>
            <a:r>
              <a:rPr kumimoji="0" lang="ru-RU" sz="2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ТУР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«как хорошо уметь читать» (литературное чтение)  </a:t>
            </a:r>
            <a:endParaRPr kumimoji="0" lang="ru-RU" sz="2800" b="1" i="0" u="none" strike="noStrike" kern="1200" cap="all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к игре эрудит\2. t 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353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74638"/>
            <a:ext cx="8115328" cy="5654692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Вопрос № 1: 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Из какого произведения эти строки?</a:t>
            </a:r>
            <a:br>
              <a:rPr lang="ru-RU" sz="3600" dirty="0" smtClean="0"/>
            </a:br>
            <a:r>
              <a:rPr lang="ru-RU" sz="3600" dirty="0" smtClean="0"/>
              <a:t>«Говорят ему в кино,</a:t>
            </a:r>
            <a:br>
              <a:rPr lang="ru-RU" sz="3600" dirty="0" smtClean="0"/>
            </a:br>
            <a:r>
              <a:rPr lang="ru-RU" sz="3600" dirty="0" smtClean="0"/>
              <a:t>Вы товарищ, сядьте на пол,</a:t>
            </a:r>
            <a:br>
              <a:rPr lang="ru-RU" sz="3600" dirty="0" smtClean="0"/>
            </a:br>
            <a:r>
              <a:rPr lang="ru-RU" sz="3600" dirty="0" smtClean="0"/>
              <a:t>Вам, товарищ, все равно»</a:t>
            </a:r>
            <a:endParaRPr lang="ru-RU" sz="3600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к игре эрудит\2. t 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-142900"/>
            <a:ext cx="9144000" cy="70009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500042"/>
            <a:ext cx="7286676" cy="1285884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Ответ: С.В. Михалков 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 </a:t>
            </a:r>
            <a:r>
              <a:rPr lang="ru-RU" sz="3600" b="1" dirty="0" smtClean="0"/>
              <a:t>«Дядя Степа</a:t>
            </a:r>
            <a:r>
              <a:rPr lang="ru-RU" sz="3600" b="1" dirty="0" smtClean="0"/>
              <a:t>».</a:t>
            </a:r>
            <a:endParaRPr lang="ru-RU" sz="3600" dirty="0"/>
          </a:p>
        </p:txBody>
      </p:sp>
      <p:pic>
        <p:nvPicPr>
          <p:cNvPr id="3" name="Picture 2" descr="C:\Users\Admin\Desktop\10263348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488" y="1928802"/>
            <a:ext cx="3429024" cy="44008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к игре эрудит\2. t 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353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74638"/>
            <a:ext cx="8115328" cy="5654692"/>
          </a:xfrm>
        </p:spPr>
        <p:txBody>
          <a:bodyPr>
            <a:normAutofit/>
          </a:bodyPr>
          <a:lstStyle/>
          <a:p>
            <a:r>
              <a:rPr lang="ru-RU" b="1" dirty="0" smtClean="0"/>
              <a:t>Ответ: Погода</a:t>
            </a:r>
            <a:r>
              <a:rPr lang="ru-RU" dirty="0" smtClean="0"/>
              <a:t>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к игре эрудит\2. t 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353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74638"/>
            <a:ext cx="8115328" cy="5654692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Вопрос № 2: </a:t>
            </a:r>
            <a:br>
              <a:rPr lang="ru-RU" sz="3600" b="1" dirty="0" smtClean="0"/>
            </a:br>
            <a:r>
              <a:rPr lang="ru-RU" sz="3600" dirty="0" smtClean="0"/>
              <a:t>Кого спас Дядя Степа?</a:t>
            </a:r>
            <a:br>
              <a:rPr lang="ru-RU" sz="3600" dirty="0" smtClean="0"/>
            </a:br>
            <a:r>
              <a:rPr lang="ru-RU" sz="3600" dirty="0" smtClean="0"/>
              <a:t>«Что случилось?</a:t>
            </a:r>
            <a:br>
              <a:rPr lang="ru-RU" sz="3600" dirty="0" smtClean="0"/>
            </a:br>
            <a:r>
              <a:rPr lang="ru-RU" sz="3600" dirty="0" smtClean="0"/>
              <a:t>Что за крик?</a:t>
            </a:r>
            <a:br>
              <a:rPr lang="ru-RU" sz="3600" dirty="0" smtClean="0"/>
            </a:br>
            <a:r>
              <a:rPr lang="ru-RU" sz="3600" dirty="0" smtClean="0"/>
              <a:t>- Это тонет ученик!»</a:t>
            </a:r>
            <a:br>
              <a:rPr lang="ru-RU" sz="3600" dirty="0" smtClean="0"/>
            </a:br>
            <a:r>
              <a:rPr lang="ru-RU" sz="3600" dirty="0" smtClean="0"/>
              <a:t>«Дядя Степа в этот раз</a:t>
            </a:r>
            <a:br>
              <a:rPr lang="ru-RU" sz="3600" dirty="0" smtClean="0"/>
            </a:br>
            <a:r>
              <a:rPr lang="ru-RU" sz="3600" dirty="0" smtClean="0"/>
              <a:t>Утопающего спас»</a:t>
            </a:r>
            <a:endParaRPr lang="ru-RU" sz="3600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к игре эрудит\2. t 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353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74638"/>
            <a:ext cx="8115328" cy="1654164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Ответ: Вася Бородин. </a:t>
            </a:r>
            <a:endParaRPr lang="ru-RU" sz="3600" dirty="0"/>
          </a:p>
        </p:txBody>
      </p:sp>
      <p:pic>
        <p:nvPicPr>
          <p:cNvPr id="2050" name="Picture 2" descr="C:\Users\Admin\Desktop\0015-018-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40" y="1643050"/>
            <a:ext cx="3071834" cy="457054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к игре эрудит\2. t 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353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74638"/>
            <a:ext cx="8115328" cy="5654692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Вопрос № 3: </a:t>
            </a:r>
            <a:r>
              <a:rPr lang="ru-RU" sz="3600" dirty="0" smtClean="0"/>
              <a:t>Сапоги, какого размера носил Дядя степа?</a:t>
            </a:r>
            <a:endParaRPr lang="ru-RU" sz="3600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к игре эрудит\2. t 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353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74638"/>
            <a:ext cx="8143932" cy="3011486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Ответ</a:t>
            </a:r>
            <a:r>
              <a:rPr lang="ru-RU" sz="3600" b="1" dirty="0" smtClean="0"/>
              <a:t>:</a:t>
            </a:r>
            <a:br>
              <a:rPr lang="ru-RU" sz="3600" b="1" dirty="0" smtClean="0"/>
            </a:br>
            <a:r>
              <a:rPr lang="ru-RU" sz="3600" dirty="0" smtClean="0"/>
              <a:t>«Лихо мерили шаги.</a:t>
            </a:r>
            <a:br>
              <a:rPr lang="ru-RU" sz="3600" dirty="0" smtClean="0"/>
            </a:br>
            <a:r>
              <a:rPr lang="ru-RU" sz="3600" dirty="0" smtClean="0"/>
              <a:t>Две огромные ноги:</a:t>
            </a:r>
            <a:br>
              <a:rPr lang="ru-RU" sz="3600" dirty="0" smtClean="0"/>
            </a:br>
            <a:r>
              <a:rPr lang="ru-RU" sz="3600" dirty="0" smtClean="0"/>
              <a:t>    Сорок пятого размера</a:t>
            </a:r>
            <a:br>
              <a:rPr lang="ru-RU" sz="3600" dirty="0" smtClean="0"/>
            </a:br>
            <a:r>
              <a:rPr lang="ru-RU" sz="3600" dirty="0" smtClean="0"/>
              <a:t>Покупал он сапоги».</a:t>
            </a:r>
            <a:br>
              <a:rPr lang="ru-RU" sz="3600" dirty="0" smtClean="0"/>
            </a:br>
            <a:r>
              <a:rPr lang="ru-RU" sz="3600" dirty="0" smtClean="0"/>
              <a:t> </a:t>
            </a:r>
            <a:endParaRPr lang="ru-RU" sz="3600" dirty="0"/>
          </a:p>
        </p:txBody>
      </p:sp>
      <p:pic>
        <p:nvPicPr>
          <p:cNvPr id="3074" name="Picture 2" descr="C:\Users\Admin\Desktop\i_00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12" y="3071810"/>
            <a:ext cx="3887566" cy="353348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к игре эрудит\2. t 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353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74638"/>
            <a:ext cx="8072494" cy="2225668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Вопрос № 4</a:t>
            </a:r>
            <a:r>
              <a:rPr lang="ru-RU" sz="3600" dirty="0" smtClean="0"/>
              <a:t>: Назовите произведение по иллюстрации? </a:t>
            </a:r>
            <a:endParaRPr lang="ru-RU" sz="3600" dirty="0"/>
          </a:p>
        </p:txBody>
      </p:sp>
      <p:pic>
        <p:nvPicPr>
          <p:cNvPr id="9218" name="Picture 2" descr="C:\Users\Admin\Desktop\к игре эрудит\iCOGK37QX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14269" y="2071678"/>
            <a:ext cx="3769889" cy="44291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к игре эрудит\2. t 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353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74638"/>
            <a:ext cx="8115328" cy="5654692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Ответ: </a:t>
            </a:r>
            <a:r>
              <a:rPr lang="ru-RU" sz="3600" dirty="0" smtClean="0"/>
              <a:t>«Бармалей».</a:t>
            </a:r>
            <a:endParaRPr lang="ru-RU" sz="3600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к игре эрудит\2. t 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353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74638"/>
            <a:ext cx="8115328" cy="5654692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Вопрос № 5</a:t>
            </a:r>
            <a:r>
              <a:rPr lang="ru-RU" sz="3600" dirty="0" smtClean="0"/>
              <a:t>: Что обещал сделать для детей Бармалей, став добрым?</a:t>
            </a:r>
            <a:endParaRPr lang="ru-RU" sz="3600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к игре эрудит\2. t 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353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74638"/>
            <a:ext cx="8358246" cy="1797040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Ответ:</a:t>
            </a:r>
            <a:r>
              <a:rPr lang="ru-RU" sz="3600" dirty="0" smtClean="0"/>
              <a:t> Напечь пирогов и кренделей. </a:t>
            </a:r>
            <a:endParaRPr lang="ru-RU" sz="3600" dirty="0"/>
          </a:p>
        </p:txBody>
      </p:sp>
      <p:pic>
        <p:nvPicPr>
          <p:cNvPr id="10242" name="Picture 2" descr="C:\Users\Admin\Desktop\к игре эрудит\i_045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1571612"/>
            <a:ext cx="7286676" cy="47160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к игре эрудит\2. t 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353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74638"/>
            <a:ext cx="8215370" cy="1439850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Вопрос № 6</a:t>
            </a:r>
            <a:r>
              <a:rPr lang="ru-RU" sz="3600" dirty="0" smtClean="0"/>
              <a:t>: Какое страшное слово кричал Бармалей, разжигая костер? </a:t>
            </a:r>
            <a:endParaRPr lang="ru-RU" sz="3600" dirty="0"/>
          </a:p>
        </p:txBody>
      </p:sp>
      <p:pic>
        <p:nvPicPr>
          <p:cNvPr id="11266" name="Picture 2" descr="C:\Users\Admin\Desktop\к игре эрудит\iQ0TCG46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0166" y="1571612"/>
            <a:ext cx="6275168" cy="51672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к игре эрудит\2. t 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353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74638"/>
            <a:ext cx="8115328" cy="5654692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Ответ:</a:t>
            </a:r>
            <a:r>
              <a:rPr lang="ru-RU" sz="3600" dirty="0" smtClean="0"/>
              <a:t> Карабас.</a:t>
            </a:r>
            <a:endParaRPr lang="ru-RU" sz="36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к игре эрудит\2. t 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353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74638"/>
            <a:ext cx="8115328" cy="565469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 </a:t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4900" b="1" dirty="0" smtClean="0"/>
              <a:t>Вопрос 2:</a:t>
            </a:r>
            <a:br>
              <a:rPr lang="ru-RU" sz="4900" b="1" dirty="0" smtClean="0"/>
            </a:br>
            <a:r>
              <a:rPr lang="ru-RU" sz="4900" b="1" dirty="0" smtClean="0"/>
              <a:t>  </a:t>
            </a:r>
            <a:br>
              <a:rPr lang="ru-RU" sz="4900" b="1" dirty="0" smtClean="0"/>
            </a:br>
            <a:r>
              <a:rPr lang="ru-RU" sz="4900" dirty="0" smtClean="0"/>
              <a:t>Найдите слово, от которого можно получить новое слово, написав сначала второй слог, потом первый: актёр, тополь, марка, банка, парта.</a:t>
            </a:r>
            <a:br>
              <a:rPr lang="ru-RU" sz="4900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к игре эрудит\2. t 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353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74638"/>
            <a:ext cx="8115328" cy="5654692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Вопрос № 7: </a:t>
            </a:r>
            <a:r>
              <a:rPr lang="ru-RU" sz="3600" dirty="0" smtClean="0"/>
              <a:t>На каком  воздушном виде транспорта доктор Айболит добрался в Африку?</a:t>
            </a:r>
            <a:endParaRPr lang="ru-RU" sz="3600" dirty="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к игре эрудит\2. t 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353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74638"/>
            <a:ext cx="4572032" cy="4083056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Ответ:</a:t>
            </a:r>
            <a:br>
              <a:rPr lang="ru-RU" sz="3600" b="1" dirty="0" smtClean="0"/>
            </a:br>
            <a:r>
              <a:rPr lang="ru-RU" sz="3600" dirty="0" smtClean="0"/>
              <a:t> На аэроплане. </a:t>
            </a:r>
            <a:endParaRPr lang="ru-RU" sz="3600" dirty="0"/>
          </a:p>
        </p:txBody>
      </p:sp>
      <p:pic>
        <p:nvPicPr>
          <p:cNvPr id="12290" name="Picture 2" descr="C:\Users\Admin\Desktop\к игре эрудит\111536580_i_060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4744" y="642918"/>
            <a:ext cx="4429125" cy="56102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C:\Users\Admin\Desktop\к игре эрудит\original_ZD6QWCZc99whJ6jPtU71jVxUZYGgbuUmmmobQxB6x0RoAPoWe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4300" y="-9525"/>
            <a:ext cx="9372600" cy="6877050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3500430" y="1571612"/>
            <a:ext cx="3500462" cy="214314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cap="all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    5</a:t>
            </a:r>
            <a:r>
              <a:rPr kumimoji="0" lang="ru-RU" sz="2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ТУР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«ТЕАТРАЛЬНЫЕ ПРОФЕССИИ»  </a:t>
            </a:r>
            <a:endParaRPr kumimoji="0" lang="ru-RU" sz="2800" b="1" i="0" u="none" strike="noStrike" kern="1200" cap="all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к игре эрудит\2. t 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353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74638"/>
            <a:ext cx="8115328" cy="5654692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Вопрос № 1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Назовите профессию работника театра, который помогает актерам изменять свою внешность для исполнения определенной роли?</a:t>
            </a:r>
            <a:endParaRPr lang="ru-RU" sz="3600" dirty="0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к игре эрудит\2. t 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353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74638"/>
            <a:ext cx="8215370" cy="1654164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Ответ:</a:t>
            </a:r>
            <a:endParaRPr lang="ru-RU" sz="3600" dirty="0"/>
          </a:p>
        </p:txBody>
      </p:sp>
      <p:pic>
        <p:nvPicPr>
          <p:cNvPr id="2050" name="Picture 2" descr="C:\Users\Admin\Desktop\к игре эрудит\slide-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1571612"/>
            <a:ext cx="6242050" cy="46751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к игре эрудит\2. t 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353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74638"/>
            <a:ext cx="8115328" cy="5654692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Вопрос № 2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Назовите профессию работника театра, который следит за ходом репетиций, спектакля по тексту пьесы и подсказывает по необходимости актерам текст роли?</a:t>
            </a:r>
            <a:endParaRPr lang="ru-RU" sz="3600" dirty="0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к игре эрудит\2. t 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353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74638"/>
            <a:ext cx="8072494" cy="1368412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Ответ: </a:t>
            </a:r>
            <a:endParaRPr lang="ru-RU" sz="3600" dirty="0"/>
          </a:p>
        </p:txBody>
      </p:sp>
      <p:pic>
        <p:nvPicPr>
          <p:cNvPr id="17410" name="Picture 2" descr="C:\Users\Admin\Desktop\к игре эрудит\img5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1428736"/>
            <a:ext cx="6191293" cy="46434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к игре эрудит\2. t 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353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74638"/>
            <a:ext cx="8143932" cy="2297106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Вопрос № 3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 Посмотрите на картинку и определите, какая это театральная профессия? </a:t>
            </a:r>
            <a:endParaRPr lang="ru-RU" sz="3600" dirty="0"/>
          </a:p>
        </p:txBody>
      </p:sp>
      <p:pic>
        <p:nvPicPr>
          <p:cNvPr id="13314" name="Picture 2" descr="C:\Users\Admin\Desktop\к игре эрудит\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18" y="2428868"/>
            <a:ext cx="5679285" cy="378619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к игре эрудит\2. t 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353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74638"/>
            <a:ext cx="8115328" cy="5654692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Ответ: Костюмер</a:t>
            </a:r>
            <a:endParaRPr lang="ru-RU" sz="3600" dirty="0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к игре эрудит\2. t 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353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74638"/>
            <a:ext cx="8143932" cy="2011354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Вопрос № 4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 Посмотрите на картинку и определите, какая это театральная профессия? </a:t>
            </a:r>
            <a:endParaRPr lang="ru-RU" sz="3600" dirty="0"/>
          </a:p>
        </p:txBody>
      </p:sp>
      <p:pic>
        <p:nvPicPr>
          <p:cNvPr id="14338" name="Picture 2" descr="C:\Users\Admin\Desktop\к игре эрудит\1-15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2214554"/>
            <a:ext cx="6176221" cy="411977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к игре эрудит\2. t 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353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74638"/>
            <a:ext cx="8115328" cy="5654692"/>
          </a:xfrm>
        </p:spPr>
        <p:txBody>
          <a:bodyPr>
            <a:normAutofit/>
          </a:bodyPr>
          <a:lstStyle/>
          <a:p>
            <a:r>
              <a:rPr lang="ru-RU" b="1" dirty="0" smtClean="0"/>
              <a:t> </a:t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4800" b="1" dirty="0" smtClean="0"/>
              <a:t>Ответ:  Банка – кабан. </a:t>
            </a: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900" dirty="0" smtClean="0"/>
              <a:t/>
            </a:r>
            <a:br>
              <a:rPr lang="ru-RU" sz="4900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к игре эрудит\2. t 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353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74638"/>
            <a:ext cx="8115328" cy="5654692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Ответ: Художник - декоратор</a:t>
            </a:r>
            <a:endParaRPr lang="ru-RU" sz="3600" dirty="0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к игре эрудит\2. t 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353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74638"/>
            <a:ext cx="8115328" cy="5654692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Вопрос № 5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Кто в театре владеет мимикой, жестами, четко произносит текст  и пластично двигается?</a:t>
            </a:r>
            <a:endParaRPr lang="ru-RU" sz="3600" dirty="0"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к игре эрудит\2. t 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353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74638"/>
            <a:ext cx="8143932" cy="1154098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Ответ: </a:t>
            </a:r>
            <a:endParaRPr lang="ru-RU" sz="3600" dirty="0"/>
          </a:p>
        </p:txBody>
      </p:sp>
      <p:pic>
        <p:nvPicPr>
          <p:cNvPr id="15362" name="Picture 2" descr="C:\Users\Admin\Desktop\к игре эрудит\img3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1428736"/>
            <a:ext cx="6762765" cy="50720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к игре эрудит\2. t 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353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74638"/>
            <a:ext cx="8143932" cy="2011354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Вопрос № 6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Что делает билетер в театре? </a:t>
            </a:r>
            <a:endParaRPr lang="ru-RU" sz="3600" dirty="0"/>
          </a:p>
        </p:txBody>
      </p:sp>
      <p:pic>
        <p:nvPicPr>
          <p:cNvPr id="16387" name="Picture 3" descr="C:\Users\Admin\Desktop\к игре эрудит\63dfb417c430ba35e6246fab3d0c54d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7356" y="2143116"/>
            <a:ext cx="5715000" cy="3810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к игре эрудит\2. t 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353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74638"/>
            <a:ext cx="8115328" cy="5654692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Ответ: Он проверяет билеты. </a:t>
            </a:r>
            <a:endParaRPr lang="ru-RU" sz="3600" dirty="0"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C:\Users\Admin\Desktop\к игре эрудит\original_ZD6QWCZc99whJ6jPtU71jVxUZYGgbuUmmmobQxB6x0RoAPoWe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4300" y="-9525"/>
            <a:ext cx="9372600" cy="6877050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3357554" y="1571612"/>
            <a:ext cx="3714776" cy="235745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cap="all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    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    СПАСИБО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cap="all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         </a:t>
            </a:r>
            <a:r>
              <a:rPr kumimoji="0" lang="ru-RU" sz="2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ЗА  ВНИМАНИЕ!</a:t>
            </a:r>
            <a:endParaRPr kumimoji="0" lang="ru-RU" sz="2800" b="1" i="0" u="none" strike="noStrike" kern="1200" cap="all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к игре эрудит\2. t 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353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85728"/>
            <a:ext cx="8115328" cy="565469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 </a:t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4000" b="1" dirty="0" smtClean="0"/>
              <a:t>Вопрос 3:</a:t>
            </a:r>
            <a:r>
              <a:rPr lang="ru-RU" sz="4000" dirty="0" smtClean="0"/>
              <a:t> Раскройте смысл выражений, которые называются крылатыми?</a:t>
            </a:r>
            <a:br>
              <a:rPr lang="ru-RU" sz="4000" dirty="0" smtClean="0"/>
            </a:br>
            <a:r>
              <a:rPr lang="ru-RU" sz="4000" dirty="0" smtClean="0"/>
              <a:t>Рукой подать – </a:t>
            </a:r>
            <a:br>
              <a:rPr lang="ru-RU" sz="4000" dirty="0" smtClean="0"/>
            </a:br>
            <a:r>
              <a:rPr lang="ru-RU" sz="4000" dirty="0" smtClean="0"/>
              <a:t>Морочить голову –</a:t>
            </a:r>
            <a:br>
              <a:rPr lang="ru-RU" sz="4000" dirty="0" smtClean="0"/>
            </a:br>
            <a:r>
              <a:rPr lang="ru-RU" sz="4000" dirty="0" smtClean="0"/>
              <a:t>В час по чайной ложке – </a:t>
            </a:r>
            <a:br>
              <a:rPr lang="ru-RU" sz="4000" dirty="0" smtClean="0"/>
            </a:br>
            <a:r>
              <a:rPr lang="ru-RU" sz="4000" dirty="0" smtClean="0"/>
              <a:t>Во весь дух –</a:t>
            </a:r>
            <a:br>
              <a:rPr lang="ru-RU" sz="4000" dirty="0" smtClean="0"/>
            </a:br>
            <a:r>
              <a:rPr lang="ru-RU" sz="4000" dirty="0" smtClean="0"/>
              <a:t>Прикусить язык – </a:t>
            </a:r>
            <a:br>
              <a:rPr lang="ru-RU" sz="4000" dirty="0" smtClean="0"/>
            </a:br>
            <a:r>
              <a:rPr lang="ru-RU" sz="4000" dirty="0" smtClean="0"/>
              <a:t>Склонять по падежам – </a:t>
            </a:r>
            <a:br>
              <a:rPr lang="ru-RU" sz="4000" dirty="0" smtClean="0"/>
            </a:br>
            <a:r>
              <a:rPr lang="ru-RU" sz="4000" dirty="0" smtClean="0"/>
              <a:t>Перемывать косточки - </a:t>
            </a:r>
            <a:br>
              <a:rPr lang="ru-RU" sz="4000" dirty="0" smtClean="0"/>
            </a:b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900" dirty="0" smtClean="0"/>
              <a:t/>
            </a:r>
            <a:br>
              <a:rPr lang="ru-RU" sz="4900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к игре эрудит\2. t 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353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85728"/>
            <a:ext cx="8115328" cy="565469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 </a:t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4900" b="1" dirty="0" smtClean="0"/>
              <a:t>Ответ: Близко, обманывать, медленно, быстро, замолчать,  ругать, сплетничать.</a:t>
            </a:r>
            <a:r>
              <a:rPr lang="ru-RU" sz="4900" dirty="0" smtClean="0"/>
              <a:t/>
            </a:r>
            <a:br>
              <a:rPr lang="ru-RU" sz="49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900" dirty="0" smtClean="0"/>
              <a:t/>
            </a:r>
            <a:br>
              <a:rPr lang="ru-RU" sz="4900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к игре эрудит\2. t 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353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85728"/>
            <a:ext cx="8115328" cy="565469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 </a:t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4800" b="1" dirty="0" smtClean="0"/>
              <a:t>Вопрос 4:</a:t>
            </a:r>
            <a:r>
              <a:rPr lang="ru-RU" sz="4800" dirty="0" smtClean="0"/>
              <a:t> В каждом  из данных, ниже слов спрятался какой – нибудь зверь. Да вот беда: один целиком не поместился. В каком слове и какой зверь?</a:t>
            </a:r>
            <a:br>
              <a:rPr lang="ru-RU" sz="4800" dirty="0" smtClean="0"/>
            </a:br>
            <a:r>
              <a:rPr lang="ru-RU" sz="4800" dirty="0" smtClean="0"/>
              <a:t>  Палисадник, камыш, заслонка, поселок, укротитель. </a:t>
            </a:r>
            <a:r>
              <a:rPr lang="ru-RU" sz="4900" dirty="0" smtClean="0"/>
              <a:t/>
            </a:r>
            <a:br>
              <a:rPr lang="ru-RU" sz="49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900" dirty="0" smtClean="0"/>
              <a:t/>
            </a:r>
            <a:br>
              <a:rPr lang="ru-RU" sz="4900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</TotalTime>
  <Words>286</Words>
  <PresentationFormat>Экран (4:3)</PresentationFormat>
  <Paragraphs>79</Paragraphs>
  <Slides>65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65</vt:i4>
      </vt:variant>
    </vt:vector>
  </HeadingPairs>
  <TitlesOfParts>
    <vt:vector size="66" baseType="lpstr">
      <vt:lpstr>Тема Office</vt:lpstr>
      <vt:lpstr> ИНТЕЛЛЕКТУАЛЬНАЯ     ИГРА «БИТВА ЭРУДИТОВ – 2019»</vt:lpstr>
      <vt:lpstr>Слайд 2</vt:lpstr>
      <vt:lpstr>Вопрос 1:  В каком слове 6 звуков? Якорь, филин, погода, колья. </vt:lpstr>
      <vt:lpstr>Ответ: Погода.  </vt:lpstr>
      <vt:lpstr>   Вопрос 2:    Найдите слово, от которого можно получить новое слово, написав сначала второй слог, потом первый: актёр, тополь, марка, банка, парта.   </vt:lpstr>
      <vt:lpstr>   Ответ:  Банка – кабан.     </vt:lpstr>
      <vt:lpstr>       Вопрос 3: Раскройте смысл выражений, которые называются крылатыми? Рукой подать –  Морочить голову – В час по чайной ложке –  Во весь дух – Прикусить язык –  Склонять по падежам –  Перемывать косточки -      </vt:lpstr>
      <vt:lpstr>       Ответ: Близко, обманывать, медленно, быстро, замолчать,  ругать, сплетничать.      </vt:lpstr>
      <vt:lpstr>       Вопрос 4: В каждом  из данных, ниже слов спрятался какой – нибудь зверь. Да вот беда: один целиком не поместился. В каком слове и какой зверь?   Палисадник, камыш, заслонка, поселок, укротитель.       </vt:lpstr>
      <vt:lpstr>       Ответ:  Слово - камыш, зверь - мышь.                  </vt:lpstr>
      <vt:lpstr>        Вопрос 5:   Прочитайте слова: дог, кот, араб. Произнесите звуки в обратном порядке.  Напишите, какие слова получились?               </vt:lpstr>
      <vt:lpstr>        Ответ: Код, ток, пара.                </vt:lpstr>
      <vt:lpstr>        Вопрос 6:   Корень мой находится в "цене". В "очерке" найди приставку мне. Суффикс мой в "тетрадке" вы встречали.                </vt:lpstr>
      <vt:lpstr>          Ответ: Оценка.                  </vt:lpstr>
      <vt:lpstr>Слайд 15</vt:lpstr>
      <vt:lpstr>   Вопрос №1  Расставь скобки так, чтобы равенство было верным:  15 - 35 + 5 : 4 = 5  </vt:lpstr>
      <vt:lpstr>   Ответ: 15 - (35 + 5) ꞉ 4 = 5  </vt:lpstr>
      <vt:lpstr>   Вопрос №2   Как  с помощью 5 – литровой кастрюли и 3 – литровой банки налить из водопроводного крана  в ведро ровно 4 литра воды?  </vt:lpstr>
      <vt:lpstr>   Ответ:   Два раза 3 –литровой банкой наполняем кастрюлю доверху, тогда в банке остается один литр воды, ее вливаем в ведро. Добавляем в ведро еще три литра воды.   </vt:lpstr>
      <vt:lpstr>    Вопрос №3  По вертикальному столбу высотой шесть метров движется улитка. За день она поднимается на четыре метра, а за ночь опускается на три метра. Сколько дней ей потребуется, чтобы добраться до вершины?    </vt:lpstr>
      <vt:lpstr>     Ответ: К концу третьего дня.     </vt:lpstr>
      <vt:lpstr>      Вопрос №4   На часах было 11:45, когда начался мультфильм. Он длился 50 минут. Точно в середине просмотра пришла мама и позвала обедать. Какое время показывали часы в этот момент?    </vt:lpstr>
      <vt:lpstr>       Ответ: 12:10.      </vt:lpstr>
      <vt:lpstr>        Вопрос №5   Карлсон, Винни-Пух и Сиропчик участвовали в конкурсе сладкоежек. Карлсон не занял второго места. Винни-Пух не занял ни первого, ни второго места. Какое место занял Карлсон? Винни-Пух? Сиропчик?     </vt:lpstr>
      <vt:lpstr>        Ответ: Карлсон-1, Винни Пух-3, Сиропчик-2.      </vt:lpstr>
      <vt:lpstr>Слайд 26</vt:lpstr>
      <vt:lpstr>Вопрос №1 Угадай по описанию. «У меня есть четыре ноги, два глаза и позвоночник. Я – зелёного цвета и могу жить в воде и на суше. Мой язык находится на кончике рта. Я выстреливаю языком, чтобы поймать насекомых – мою основную еду. Я хорошо плаваю.  Зимою я сплю, зарывшись в грунт на дне пруда».</vt:lpstr>
      <vt:lpstr>Ответ: Лягушка.  </vt:lpstr>
      <vt:lpstr>Вопрос №2 Назовите, какой гриб здесь лишний. Объясните свой выбор?                сыроежка, опенок, лисичка, жёлчный. </vt:lpstr>
      <vt:lpstr>Ответ: Жёлчный. Это ядовитый гриб.</vt:lpstr>
      <vt:lpstr>Вопрос №3 У каких деревьев листья осенью краснеют? Липа, рябина, береза, клен. </vt:lpstr>
      <vt:lpstr>Ответ: Клен, рябина.</vt:lpstr>
      <vt:lpstr> Вопрос №4 Какая птица из представленных птиц не умеет летать? Журавль, страус, аист, пеликан. </vt:lpstr>
      <vt:lpstr>Ответ: Страус.</vt:lpstr>
      <vt:lpstr>Вопрос №5   Это явление природы похоже на легкую дымку в воздухе, а иногда на белую, непрозрачную стену. Если утром дымка рассеется, то на траве обязательно будет роса. Что это?</vt:lpstr>
      <vt:lpstr>Ответ: Туман.</vt:lpstr>
      <vt:lpstr>Слайд 37</vt:lpstr>
      <vt:lpstr>Вопрос № 1:  Из какого произведения эти строки? «Говорят ему в кино, Вы товарищ, сядьте на пол, Вам, товарищ, все равно»</vt:lpstr>
      <vt:lpstr>Ответ: С.В. Михалков   «Дядя Степа».</vt:lpstr>
      <vt:lpstr>Вопрос № 2:  Кого спас Дядя Степа? «Что случилось? Что за крик? - Это тонет ученик!» «Дядя Степа в этот раз Утопающего спас»</vt:lpstr>
      <vt:lpstr>Ответ: Вася Бородин. </vt:lpstr>
      <vt:lpstr>Вопрос № 3: Сапоги, какого размера носил Дядя степа?</vt:lpstr>
      <vt:lpstr> Ответ: «Лихо мерили шаги. Две огромные ноги:     Сорок пятого размера Покупал он сапоги».  </vt:lpstr>
      <vt:lpstr>Вопрос № 4: Назовите произведение по иллюстрации? </vt:lpstr>
      <vt:lpstr>Ответ: «Бармалей».</vt:lpstr>
      <vt:lpstr>Вопрос № 5: Что обещал сделать для детей Бармалей, став добрым?</vt:lpstr>
      <vt:lpstr>Ответ: Напечь пирогов и кренделей. </vt:lpstr>
      <vt:lpstr>Вопрос № 6: Какое страшное слово кричал Бармалей, разжигая костер? </vt:lpstr>
      <vt:lpstr>Ответ: Карабас.</vt:lpstr>
      <vt:lpstr>Вопрос № 7: На каком  воздушном виде транспорта доктор Айболит добрался в Африку?</vt:lpstr>
      <vt:lpstr>Ответ:  На аэроплане. </vt:lpstr>
      <vt:lpstr>Слайд 52</vt:lpstr>
      <vt:lpstr>Вопрос № 1 Назовите профессию работника театра, который помогает актерам изменять свою внешность для исполнения определенной роли?</vt:lpstr>
      <vt:lpstr>Ответ:</vt:lpstr>
      <vt:lpstr>Вопрос № 2 Назовите профессию работника театра, который следит за ходом репетиций, спектакля по тексту пьесы и подсказывает по необходимости актерам текст роли?</vt:lpstr>
      <vt:lpstr>Ответ: </vt:lpstr>
      <vt:lpstr>Вопрос № 3  Посмотрите на картинку и определите, какая это театральная профессия? </vt:lpstr>
      <vt:lpstr>Ответ: Костюмер</vt:lpstr>
      <vt:lpstr>Вопрос № 4  Посмотрите на картинку и определите, какая это театральная профессия? </vt:lpstr>
      <vt:lpstr>Ответ: Художник - декоратор</vt:lpstr>
      <vt:lpstr>Вопрос № 5 Кто в театре владеет мимикой, жестами, четко произносит текст  и пластично двигается?</vt:lpstr>
      <vt:lpstr>Ответ: </vt:lpstr>
      <vt:lpstr>Вопрос № 6 Что делает билетер в театре? </vt:lpstr>
      <vt:lpstr>Ответ: Он проверяет билеты. </vt:lpstr>
      <vt:lpstr>Слайд 65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Интеллектуальная игра «БИТВА ЭРУДИТОВ – 2019»</dc:title>
  <dc:creator>Admin</dc:creator>
  <cp:lastModifiedBy>Admin</cp:lastModifiedBy>
  <cp:revision>66</cp:revision>
  <dcterms:created xsi:type="dcterms:W3CDTF">2019-09-25T06:46:39Z</dcterms:created>
  <dcterms:modified xsi:type="dcterms:W3CDTF">2019-10-14T10:10:31Z</dcterms:modified>
</cp:coreProperties>
</file>