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12192000" cy="6858000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691" y="-91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6F49FF9C-E428-457D-AB99-E72E2162ACB4}" type="slidenum">
              <a:rPr/>
              <a:pPr/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253080" y="1123920"/>
            <a:ext cx="2946960" cy="4600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orbe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3869280" y="864000"/>
            <a:ext cx="7314840" cy="2442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000" b="0" strike="noStrike" spc="-1">
              <a:solidFill>
                <a:srgbClr val="595959"/>
              </a:solidFill>
              <a:latin typeface="Corbe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/>
          </p:nvPr>
        </p:nvSpPr>
        <p:spPr>
          <a:xfrm>
            <a:off x="3869280" y="3538800"/>
            <a:ext cx="7314840" cy="2442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000" b="0" strike="noStrike" spc="-1">
              <a:solidFill>
                <a:srgbClr val="595959"/>
              </a:solidFill>
              <a:latin typeface="Corbe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92B674CA-1A22-4131-9C6B-111C5E215C69}" type="slidenum">
              <a:rPr/>
              <a:pPr/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253080" y="1123920"/>
            <a:ext cx="2946960" cy="4600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orbe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3869280" y="864000"/>
            <a:ext cx="3569400" cy="2442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000" b="0" strike="noStrike" spc="-1">
              <a:solidFill>
                <a:srgbClr val="595959"/>
              </a:solidFill>
              <a:latin typeface="Corbe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/>
          </p:nvPr>
        </p:nvSpPr>
        <p:spPr>
          <a:xfrm>
            <a:off x="7617600" y="864000"/>
            <a:ext cx="3569400" cy="2442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000" b="0" strike="noStrike" spc="-1">
              <a:solidFill>
                <a:srgbClr val="595959"/>
              </a:solidFill>
              <a:latin typeface="Corbe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/>
          </p:nvPr>
        </p:nvSpPr>
        <p:spPr>
          <a:xfrm>
            <a:off x="3869280" y="3538800"/>
            <a:ext cx="3569400" cy="2442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000" b="0" strike="noStrike" spc="-1">
              <a:solidFill>
                <a:srgbClr val="595959"/>
              </a:solidFill>
              <a:latin typeface="Corbel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/>
          </p:nvPr>
        </p:nvSpPr>
        <p:spPr>
          <a:xfrm>
            <a:off x="7617600" y="3538800"/>
            <a:ext cx="3569400" cy="2442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000" b="0" strike="noStrike" spc="-1">
              <a:solidFill>
                <a:srgbClr val="595959"/>
              </a:solidFill>
              <a:latin typeface="Corbe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09F565EC-A800-416D-9F00-CD3DF2EE7834}" type="slidenum">
              <a:rPr/>
              <a:pPr/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253080" y="1123920"/>
            <a:ext cx="2946960" cy="4600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orbe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/>
          </p:nvPr>
        </p:nvSpPr>
        <p:spPr>
          <a:xfrm>
            <a:off x="3869280" y="864000"/>
            <a:ext cx="2355120" cy="2442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000" b="0" strike="noStrike" spc="-1">
              <a:solidFill>
                <a:srgbClr val="595959"/>
              </a:solidFill>
              <a:latin typeface="Corbel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/>
          </p:nvPr>
        </p:nvSpPr>
        <p:spPr>
          <a:xfrm>
            <a:off x="6342480" y="864000"/>
            <a:ext cx="2355120" cy="2442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000" b="0" strike="noStrike" spc="-1">
              <a:solidFill>
                <a:srgbClr val="595959"/>
              </a:solidFill>
              <a:latin typeface="Corbel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/>
          </p:nvPr>
        </p:nvSpPr>
        <p:spPr>
          <a:xfrm>
            <a:off x="8815680" y="864000"/>
            <a:ext cx="2355120" cy="2442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000" b="0" strike="noStrike" spc="-1">
              <a:solidFill>
                <a:srgbClr val="595959"/>
              </a:solidFill>
              <a:latin typeface="Corbel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/>
          </p:nvPr>
        </p:nvSpPr>
        <p:spPr>
          <a:xfrm>
            <a:off x="3869280" y="3538800"/>
            <a:ext cx="2355120" cy="2442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000" b="0" strike="noStrike" spc="-1">
              <a:solidFill>
                <a:srgbClr val="595959"/>
              </a:solidFill>
              <a:latin typeface="Corbel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/>
          </p:nvPr>
        </p:nvSpPr>
        <p:spPr>
          <a:xfrm>
            <a:off x="6342480" y="3538800"/>
            <a:ext cx="2355120" cy="2442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000" b="0" strike="noStrike" spc="-1">
              <a:solidFill>
                <a:srgbClr val="595959"/>
              </a:solidFill>
              <a:latin typeface="Corbel"/>
            </a:endParaRPr>
          </a:p>
        </p:txBody>
      </p:sp>
      <p:sp>
        <p:nvSpPr>
          <p:cNvPr id="44" name="PlaceHolder 7"/>
          <p:cNvSpPr>
            <a:spLocks noGrp="1"/>
          </p:cNvSpPr>
          <p:nvPr>
            <p:ph/>
          </p:nvPr>
        </p:nvSpPr>
        <p:spPr>
          <a:xfrm>
            <a:off x="8815680" y="3538800"/>
            <a:ext cx="2355120" cy="2442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000" b="0" strike="noStrike" spc="-1">
              <a:solidFill>
                <a:srgbClr val="595959"/>
              </a:solidFill>
              <a:latin typeface="Corbe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326EE9FC-5A91-4835-BE7A-4BBAB1967B95}" type="slidenum">
              <a:rPr/>
              <a:pPr/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F38A5598-2817-41EE-ACDB-6706426D75A2}" type="slidenum">
              <a:rPr/>
              <a:pPr/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253080" y="1123920"/>
            <a:ext cx="2946960" cy="4600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orbe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subTitle"/>
          </p:nvPr>
        </p:nvSpPr>
        <p:spPr>
          <a:xfrm>
            <a:off x="3869280" y="864000"/>
            <a:ext cx="7314840" cy="512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1E85304E-B28D-485F-BEA2-089408A9ADF7}" type="slidenum">
              <a:rPr/>
              <a:pPr/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253080" y="1123920"/>
            <a:ext cx="2946960" cy="4600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orbe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3869280" y="864000"/>
            <a:ext cx="7314840" cy="512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000" b="0" strike="noStrike" spc="-1">
              <a:solidFill>
                <a:srgbClr val="595959"/>
              </a:solidFill>
              <a:latin typeface="Corbe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B428D871-DED7-45BC-9B68-4E166FDFBEFD}" type="slidenum">
              <a:rPr/>
              <a:pPr/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253080" y="1123920"/>
            <a:ext cx="2946960" cy="4600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orbe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3869280" y="864000"/>
            <a:ext cx="3569400" cy="512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000" b="0" strike="noStrike" spc="-1">
              <a:solidFill>
                <a:srgbClr val="595959"/>
              </a:solidFill>
              <a:latin typeface="Corbe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7617600" y="864000"/>
            <a:ext cx="3569400" cy="512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000" b="0" strike="noStrike" spc="-1">
              <a:solidFill>
                <a:srgbClr val="595959"/>
              </a:solidFill>
              <a:latin typeface="Corbe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63544CF3-150E-4DA8-B046-FC328560F717}" type="slidenum">
              <a:rPr/>
              <a:pPr/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253080" y="1123920"/>
            <a:ext cx="2946960" cy="4600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orbe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5F25701B-E0EA-494E-81AC-A518EEEF13EC}" type="slidenum">
              <a:rPr/>
              <a:pPr/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subTitle"/>
          </p:nvPr>
        </p:nvSpPr>
        <p:spPr>
          <a:xfrm>
            <a:off x="253080" y="4929840"/>
            <a:ext cx="2946960" cy="1371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86FB02CD-22B5-4249-9892-C39D16F464B3}" type="slidenum">
              <a:rPr/>
              <a:pPr/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253080" y="1123920"/>
            <a:ext cx="2946960" cy="4600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orbe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3869280" y="864000"/>
            <a:ext cx="3569400" cy="2442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000" b="0" strike="noStrike" spc="-1">
              <a:solidFill>
                <a:srgbClr val="595959"/>
              </a:solidFill>
              <a:latin typeface="Corbe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/>
          </p:nvPr>
        </p:nvSpPr>
        <p:spPr>
          <a:xfrm>
            <a:off x="7617600" y="864000"/>
            <a:ext cx="3569400" cy="512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000" b="0" strike="noStrike" spc="-1">
              <a:solidFill>
                <a:srgbClr val="595959"/>
              </a:solidFill>
              <a:latin typeface="Corbel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/>
          </p:nvPr>
        </p:nvSpPr>
        <p:spPr>
          <a:xfrm>
            <a:off x="3869280" y="3538800"/>
            <a:ext cx="3569400" cy="2442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000" b="0" strike="noStrike" spc="-1">
              <a:solidFill>
                <a:srgbClr val="595959"/>
              </a:solidFill>
              <a:latin typeface="Corbe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4167FCCA-8105-4101-8DEF-CA759F3AB78E}" type="slidenum">
              <a:rPr/>
              <a:pPr/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253080" y="1123920"/>
            <a:ext cx="2946960" cy="4600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orbe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3869280" y="864000"/>
            <a:ext cx="7314840" cy="512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8DC559E9-DC5A-4D8A-A4AF-28BDC81373CB}" type="slidenum">
              <a:rPr/>
              <a:pPr/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253080" y="1123920"/>
            <a:ext cx="2946960" cy="4600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orbe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/>
          </p:nvPr>
        </p:nvSpPr>
        <p:spPr>
          <a:xfrm>
            <a:off x="3869280" y="864000"/>
            <a:ext cx="3569400" cy="512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000" b="0" strike="noStrike" spc="-1">
              <a:solidFill>
                <a:srgbClr val="595959"/>
              </a:solidFill>
              <a:latin typeface="Corbe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/>
          </p:nvPr>
        </p:nvSpPr>
        <p:spPr>
          <a:xfrm>
            <a:off x="7617600" y="864000"/>
            <a:ext cx="3569400" cy="2442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000" b="0" strike="noStrike" spc="-1">
              <a:solidFill>
                <a:srgbClr val="595959"/>
              </a:solidFill>
              <a:latin typeface="Corbe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/>
          </p:nvPr>
        </p:nvSpPr>
        <p:spPr>
          <a:xfrm>
            <a:off x="7617600" y="3538800"/>
            <a:ext cx="3569400" cy="2442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000" b="0" strike="noStrike" spc="-1">
              <a:solidFill>
                <a:srgbClr val="595959"/>
              </a:solidFill>
              <a:latin typeface="Corbe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1775157C-14FD-4889-870E-4296A1D39341}" type="slidenum">
              <a:rPr/>
              <a:pPr/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253080" y="1123920"/>
            <a:ext cx="2946960" cy="4600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orbe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3869280" y="864000"/>
            <a:ext cx="3569400" cy="2442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000" b="0" strike="noStrike" spc="-1">
              <a:solidFill>
                <a:srgbClr val="595959"/>
              </a:solidFill>
              <a:latin typeface="Corbe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7617600" y="864000"/>
            <a:ext cx="3569400" cy="2442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000" b="0" strike="noStrike" spc="-1">
              <a:solidFill>
                <a:srgbClr val="595959"/>
              </a:solidFill>
              <a:latin typeface="Corbe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/>
          </p:nvPr>
        </p:nvSpPr>
        <p:spPr>
          <a:xfrm>
            <a:off x="3869280" y="3538800"/>
            <a:ext cx="7314840" cy="2442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000" b="0" strike="noStrike" spc="-1">
              <a:solidFill>
                <a:srgbClr val="595959"/>
              </a:solidFill>
              <a:latin typeface="Corbe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29A1E1FF-DE17-45E2-8377-B5297E1F010B}" type="slidenum">
              <a:rPr/>
              <a:pPr/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253080" y="1123920"/>
            <a:ext cx="2946960" cy="4600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orbe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/>
          </p:nvPr>
        </p:nvSpPr>
        <p:spPr>
          <a:xfrm>
            <a:off x="3869280" y="864000"/>
            <a:ext cx="7314840" cy="2442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000" b="0" strike="noStrike" spc="-1">
              <a:solidFill>
                <a:srgbClr val="595959"/>
              </a:solidFill>
              <a:latin typeface="Corbe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/>
          </p:nvPr>
        </p:nvSpPr>
        <p:spPr>
          <a:xfrm>
            <a:off x="3869280" y="3538800"/>
            <a:ext cx="7314840" cy="2442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000" b="0" strike="noStrike" spc="-1">
              <a:solidFill>
                <a:srgbClr val="595959"/>
              </a:solidFill>
              <a:latin typeface="Corbe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96D4CFA7-64C7-4ED3-82DE-6F2D5530D7F5}" type="slidenum">
              <a:rPr/>
              <a:pPr/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253080" y="1123920"/>
            <a:ext cx="2946960" cy="4600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orbe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/>
          </p:nvPr>
        </p:nvSpPr>
        <p:spPr>
          <a:xfrm>
            <a:off x="3869280" y="864000"/>
            <a:ext cx="3569400" cy="2442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000" b="0" strike="noStrike" spc="-1">
              <a:solidFill>
                <a:srgbClr val="595959"/>
              </a:solidFill>
              <a:latin typeface="Corbe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/>
          </p:nvPr>
        </p:nvSpPr>
        <p:spPr>
          <a:xfrm>
            <a:off x="7617600" y="864000"/>
            <a:ext cx="3569400" cy="2442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000" b="0" strike="noStrike" spc="-1">
              <a:solidFill>
                <a:srgbClr val="595959"/>
              </a:solidFill>
              <a:latin typeface="Corbel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/>
          </p:nvPr>
        </p:nvSpPr>
        <p:spPr>
          <a:xfrm>
            <a:off x="3869280" y="3538800"/>
            <a:ext cx="3569400" cy="2442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000" b="0" strike="noStrike" spc="-1">
              <a:solidFill>
                <a:srgbClr val="595959"/>
              </a:solidFill>
              <a:latin typeface="Corbel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/>
          </p:nvPr>
        </p:nvSpPr>
        <p:spPr>
          <a:xfrm>
            <a:off x="7617600" y="3538800"/>
            <a:ext cx="3569400" cy="2442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000" b="0" strike="noStrike" spc="-1">
              <a:solidFill>
                <a:srgbClr val="595959"/>
              </a:solidFill>
              <a:latin typeface="Corbe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F5B2CC2B-14BB-4CD8-8D11-386F96A9CD98}" type="slidenum">
              <a:rPr/>
              <a:pPr/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253080" y="1123920"/>
            <a:ext cx="2946960" cy="4600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orbe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/>
          </p:nvPr>
        </p:nvSpPr>
        <p:spPr>
          <a:xfrm>
            <a:off x="3869280" y="864000"/>
            <a:ext cx="2355120" cy="2442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000" b="0" strike="noStrike" spc="-1">
              <a:solidFill>
                <a:srgbClr val="595959"/>
              </a:solidFill>
              <a:latin typeface="Corbel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/>
          </p:nvPr>
        </p:nvSpPr>
        <p:spPr>
          <a:xfrm>
            <a:off x="6342480" y="864000"/>
            <a:ext cx="2355120" cy="2442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000" b="0" strike="noStrike" spc="-1">
              <a:solidFill>
                <a:srgbClr val="595959"/>
              </a:solidFill>
              <a:latin typeface="Corbel"/>
            </a:endParaRPr>
          </a:p>
        </p:txBody>
      </p:sp>
      <p:sp>
        <p:nvSpPr>
          <p:cNvPr id="84" name="PlaceHolder 4"/>
          <p:cNvSpPr>
            <a:spLocks noGrp="1"/>
          </p:cNvSpPr>
          <p:nvPr>
            <p:ph/>
          </p:nvPr>
        </p:nvSpPr>
        <p:spPr>
          <a:xfrm>
            <a:off x="8815680" y="864000"/>
            <a:ext cx="2355120" cy="2442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000" b="0" strike="noStrike" spc="-1">
              <a:solidFill>
                <a:srgbClr val="595959"/>
              </a:solidFill>
              <a:latin typeface="Corbel"/>
            </a:endParaRPr>
          </a:p>
        </p:txBody>
      </p:sp>
      <p:sp>
        <p:nvSpPr>
          <p:cNvPr id="85" name="PlaceHolder 5"/>
          <p:cNvSpPr>
            <a:spLocks noGrp="1"/>
          </p:cNvSpPr>
          <p:nvPr>
            <p:ph/>
          </p:nvPr>
        </p:nvSpPr>
        <p:spPr>
          <a:xfrm>
            <a:off x="3869280" y="3538800"/>
            <a:ext cx="2355120" cy="2442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000" b="0" strike="noStrike" spc="-1">
              <a:solidFill>
                <a:srgbClr val="595959"/>
              </a:solidFill>
              <a:latin typeface="Corbel"/>
            </a:endParaRPr>
          </a:p>
        </p:txBody>
      </p:sp>
      <p:sp>
        <p:nvSpPr>
          <p:cNvPr id="86" name="PlaceHolder 6"/>
          <p:cNvSpPr>
            <a:spLocks noGrp="1"/>
          </p:cNvSpPr>
          <p:nvPr>
            <p:ph/>
          </p:nvPr>
        </p:nvSpPr>
        <p:spPr>
          <a:xfrm>
            <a:off x="6342480" y="3538800"/>
            <a:ext cx="2355120" cy="2442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000" b="0" strike="noStrike" spc="-1">
              <a:solidFill>
                <a:srgbClr val="595959"/>
              </a:solidFill>
              <a:latin typeface="Corbel"/>
            </a:endParaRPr>
          </a:p>
        </p:txBody>
      </p:sp>
      <p:sp>
        <p:nvSpPr>
          <p:cNvPr id="87" name="PlaceHolder 7"/>
          <p:cNvSpPr>
            <a:spLocks noGrp="1"/>
          </p:cNvSpPr>
          <p:nvPr>
            <p:ph/>
          </p:nvPr>
        </p:nvSpPr>
        <p:spPr>
          <a:xfrm>
            <a:off x="8815680" y="3538800"/>
            <a:ext cx="2355120" cy="2442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000" b="0" strike="noStrike" spc="-1">
              <a:solidFill>
                <a:srgbClr val="595959"/>
              </a:solidFill>
              <a:latin typeface="Corbe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ACE68768-7795-44A9-966D-0EFBD278271D}" type="slidenum">
              <a:rPr/>
              <a:pPr/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253080" y="1123920"/>
            <a:ext cx="2946960" cy="4600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orbe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3869280" y="864000"/>
            <a:ext cx="7314840" cy="512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000" b="0" strike="noStrike" spc="-1">
              <a:solidFill>
                <a:srgbClr val="595959"/>
              </a:solidFill>
              <a:latin typeface="Corbe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D4A5A0D7-66A9-4F78-B5EE-2EAB0159E746}" type="slidenum">
              <a:rPr/>
              <a:pPr/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253080" y="1123920"/>
            <a:ext cx="2946960" cy="4600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orbe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3869280" y="864000"/>
            <a:ext cx="3569400" cy="512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000" b="0" strike="noStrike" spc="-1">
              <a:solidFill>
                <a:srgbClr val="595959"/>
              </a:solidFill>
              <a:latin typeface="Corbe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/>
          </p:nvPr>
        </p:nvSpPr>
        <p:spPr>
          <a:xfrm>
            <a:off x="7617600" y="864000"/>
            <a:ext cx="3569400" cy="512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000" b="0" strike="noStrike" spc="-1">
              <a:solidFill>
                <a:srgbClr val="595959"/>
              </a:solidFill>
              <a:latin typeface="Corbe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DB0FC3F4-A002-4307-B3B4-EA95B9EB55E8}" type="slidenum">
              <a:rPr/>
              <a:pPr/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253080" y="1123920"/>
            <a:ext cx="2946960" cy="4600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orbe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DC230D64-05DA-40C6-9819-396545BB406F}" type="slidenum">
              <a:rPr/>
              <a:pPr/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subTitle"/>
          </p:nvPr>
        </p:nvSpPr>
        <p:spPr>
          <a:xfrm>
            <a:off x="253080" y="4929840"/>
            <a:ext cx="2946960" cy="1371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23F02F5B-26CB-40C3-A694-D1F14ED7287A}" type="slidenum">
              <a:rPr/>
              <a:pPr/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253080" y="1123920"/>
            <a:ext cx="2946960" cy="4600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orbe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3869280" y="864000"/>
            <a:ext cx="3569400" cy="2442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000" b="0" strike="noStrike" spc="-1">
              <a:solidFill>
                <a:srgbClr val="595959"/>
              </a:solidFill>
              <a:latin typeface="Corbe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7617600" y="864000"/>
            <a:ext cx="3569400" cy="512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000" b="0" strike="noStrike" spc="-1">
              <a:solidFill>
                <a:srgbClr val="595959"/>
              </a:solidFill>
              <a:latin typeface="Corbe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3869280" y="3538800"/>
            <a:ext cx="3569400" cy="2442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000" b="0" strike="noStrike" spc="-1">
              <a:solidFill>
                <a:srgbClr val="595959"/>
              </a:solidFill>
              <a:latin typeface="Corbe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E03FF4FD-245E-45E8-A421-63F87AE8E7E5}" type="slidenum">
              <a:rPr/>
              <a:pPr/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253080" y="1123920"/>
            <a:ext cx="2946960" cy="4600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orbe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3869280" y="864000"/>
            <a:ext cx="3569400" cy="512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000" b="0" strike="noStrike" spc="-1">
              <a:solidFill>
                <a:srgbClr val="595959"/>
              </a:solidFill>
              <a:latin typeface="Corbe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7617600" y="864000"/>
            <a:ext cx="3569400" cy="2442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000" b="0" strike="noStrike" spc="-1">
              <a:solidFill>
                <a:srgbClr val="595959"/>
              </a:solidFill>
              <a:latin typeface="Corbe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7617600" y="3538800"/>
            <a:ext cx="3569400" cy="2442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000" b="0" strike="noStrike" spc="-1">
              <a:solidFill>
                <a:srgbClr val="595959"/>
              </a:solidFill>
              <a:latin typeface="Corbe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C106680F-5E15-4F55-8D33-895F1A2D1454}" type="slidenum">
              <a:rPr/>
              <a:pPr/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253080" y="1123920"/>
            <a:ext cx="2946960" cy="4600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orbe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3869280" y="864000"/>
            <a:ext cx="3569400" cy="2442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000" b="0" strike="noStrike" spc="-1">
              <a:solidFill>
                <a:srgbClr val="595959"/>
              </a:solidFill>
              <a:latin typeface="Corbe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7617600" y="864000"/>
            <a:ext cx="3569400" cy="2442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000" b="0" strike="noStrike" spc="-1">
              <a:solidFill>
                <a:srgbClr val="595959"/>
              </a:solidFill>
              <a:latin typeface="Corbe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3869280" y="3538800"/>
            <a:ext cx="7314840" cy="2442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000" b="0" strike="noStrike" spc="-1">
              <a:solidFill>
                <a:srgbClr val="595959"/>
              </a:solidFill>
              <a:latin typeface="Corbe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6F7BCCCA-2A54-4DFB-BD51-5378A5610C0A}" type="slidenum">
              <a:rPr/>
              <a:pPr/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6" hidden="1"/>
          <p:cNvSpPr/>
          <p:nvPr/>
        </p:nvSpPr>
        <p:spPr>
          <a:xfrm>
            <a:off x="0" y="758880"/>
            <a:ext cx="3443400" cy="5330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" name="Rectangle 37" hidden="1"/>
          <p:cNvSpPr/>
          <p:nvPr/>
        </p:nvSpPr>
        <p:spPr>
          <a:xfrm>
            <a:off x="11815920" y="758880"/>
            <a:ext cx="383760" cy="5330520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" name="Rectangle 6"/>
          <p:cNvSpPr/>
          <p:nvPr/>
        </p:nvSpPr>
        <p:spPr>
          <a:xfrm>
            <a:off x="0" y="762120"/>
            <a:ext cx="9141120" cy="5333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" name="Rectangle 7"/>
          <p:cNvSpPr/>
          <p:nvPr/>
        </p:nvSpPr>
        <p:spPr>
          <a:xfrm>
            <a:off x="9270360" y="762120"/>
            <a:ext cx="2925000" cy="5333760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1069920" y="1298520"/>
            <a:ext cx="7314840" cy="325476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ru-RU" sz="5900" b="0" strike="noStrike" spc="-100">
                <a:solidFill>
                  <a:srgbClr val="FFFFFF"/>
                </a:solidFill>
                <a:latin typeface="Corbel"/>
              </a:rPr>
              <a:t>Образец заголовка</a:t>
            </a:r>
            <a:endParaRPr lang="en-US" sz="5900" b="0" strike="noStrike" spc="-1">
              <a:solidFill>
                <a:srgbClr val="000000"/>
              </a:solidFill>
              <a:latin typeface="Corbe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dt" idx="1"/>
          </p:nvPr>
        </p:nvSpPr>
        <p:spPr>
          <a:xfrm>
            <a:off x="26244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defRPr lang="ru-RU" sz="1100" b="0" strike="noStrike" spc="-1">
                <a:solidFill>
                  <a:srgbClr val="808080"/>
                </a:solidFill>
                <a:latin typeface="Corbel"/>
              </a:defRPr>
            </a:lvl1pPr>
          </a:lstStyle>
          <a:p>
            <a:pPr>
              <a:lnSpc>
                <a:spcPct val="100000"/>
              </a:lnSpc>
              <a:buNone/>
            </a:pPr>
            <a:r>
              <a:rPr lang="ru-RU" sz="1100" b="0" strike="noStrike" spc="-1">
                <a:solidFill>
                  <a:srgbClr val="808080"/>
                </a:solidFill>
                <a:latin typeface="Corbel"/>
              </a:rPr>
              <a:t>&lt;дата/время&gt;</a:t>
            </a:r>
            <a:endParaRPr lang="ru-RU" sz="1100" b="0" strike="noStrike" spc="-1">
              <a:latin typeface="Times New Roman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ftr" idx="2"/>
          </p:nvPr>
        </p:nvSpPr>
        <p:spPr>
          <a:xfrm>
            <a:off x="3869280" y="6356520"/>
            <a:ext cx="591120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buNone/>
              <a:defRPr lang="ru-RU" sz="1400" b="0" strike="noStrike" spc="-1">
                <a:latin typeface="Times New Roman"/>
              </a:defRPr>
            </a:lvl1pPr>
          </a:lstStyle>
          <a:p>
            <a:pPr algn="ctr">
              <a:buNone/>
            </a:pPr>
            <a:r>
              <a:rPr lang="ru-RU" sz="1400" b="0" strike="noStrike" spc="-1">
                <a:latin typeface="Times New Roman"/>
              </a:rPr>
              <a:t>&lt;нижний колонтитул&gt;</a:t>
            </a:r>
          </a:p>
        </p:txBody>
      </p:sp>
      <p:sp>
        <p:nvSpPr>
          <p:cNvPr id="7" name="PlaceHolder 4"/>
          <p:cNvSpPr>
            <a:spLocks noGrp="1"/>
          </p:cNvSpPr>
          <p:nvPr>
            <p:ph type="sldNum" idx="3"/>
          </p:nvPr>
        </p:nvSpPr>
        <p:spPr>
          <a:xfrm>
            <a:off x="10634040" y="6356520"/>
            <a:ext cx="15307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defRPr lang="ru-RU" sz="1200" b="1" strike="noStrike" spc="-1">
                <a:solidFill>
                  <a:srgbClr val="40BAD2"/>
                </a:solidFill>
                <a:latin typeface="Corbel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CD8E516D-8E8A-44C9-A4B2-65BDE52DAD7C}" type="slidenum">
              <a:rPr lang="ru-RU" sz="1200" b="1" strike="noStrike" spc="-1">
                <a:solidFill>
                  <a:srgbClr val="40BAD2"/>
                </a:solidFill>
                <a:latin typeface="Corbel"/>
              </a:rPr>
              <a:pPr algn="r">
                <a:lnSpc>
                  <a:spcPct val="100000"/>
                </a:lnSpc>
                <a:buNone/>
              </a:pPr>
              <a:t>‹#›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8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595959"/>
                </a:solidFill>
                <a:latin typeface="Corbel"/>
              </a:rPr>
              <a:t>Для правки структуры щёлкните мышью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600" b="0" strike="noStrike" spc="-1">
                <a:solidFill>
                  <a:srgbClr val="595959"/>
                </a:solidFill>
                <a:latin typeface="Corbel"/>
              </a:rPr>
              <a:t>Второй уровень структуры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595959"/>
                </a:solidFill>
                <a:latin typeface="Corbel"/>
              </a:rPr>
              <a:t>Третий уровень структуры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400" b="0" strike="noStrike" spc="-1">
                <a:solidFill>
                  <a:srgbClr val="595959"/>
                </a:solidFill>
                <a:latin typeface="Corbel"/>
              </a:rPr>
              <a:t>Четвёртый уровень структуры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595959"/>
                </a:solidFill>
                <a:latin typeface="Corbel"/>
              </a:rPr>
              <a:t>Пятый уровень структуры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595959"/>
                </a:solidFill>
                <a:latin typeface="Corbel"/>
              </a:rPr>
              <a:t>Шестой уровень структуры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595959"/>
                </a:solidFill>
                <a:latin typeface="Corbe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6"/>
          <p:cNvSpPr/>
          <p:nvPr/>
        </p:nvSpPr>
        <p:spPr>
          <a:xfrm>
            <a:off x="0" y="758880"/>
            <a:ext cx="3443400" cy="5330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6" name="Rectangle 37"/>
          <p:cNvSpPr/>
          <p:nvPr/>
        </p:nvSpPr>
        <p:spPr>
          <a:xfrm>
            <a:off x="11815920" y="758880"/>
            <a:ext cx="383760" cy="5330520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253080" y="1123920"/>
            <a:ext cx="2946960" cy="46008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ru-RU" sz="3600" b="0" strike="noStrike" spc="-60">
                <a:solidFill>
                  <a:srgbClr val="FFFFFF"/>
                </a:solidFill>
                <a:latin typeface="Corbel"/>
              </a:rPr>
              <a:t>Образец заголовка</a:t>
            </a:r>
            <a:endParaRPr lang="en-US" sz="3600" b="0" strike="noStrike" spc="-1">
              <a:solidFill>
                <a:srgbClr val="000000"/>
              </a:solidFill>
              <a:latin typeface="Corbe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3869280" y="864000"/>
            <a:ext cx="7314840" cy="51202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marL="182880" indent="-182880">
              <a:lnSpc>
                <a:spcPct val="90000"/>
              </a:lnSpc>
              <a:spcBef>
                <a:spcPts val="1199"/>
              </a:spcBef>
              <a:buClr>
                <a:srgbClr val="40BAD2"/>
              </a:buClr>
              <a:buFont typeface="Wingdings 2" charset="2"/>
              <a:buChar char=""/>
            </a:pPr>
            <a:r>
              <a:rPr lang="ru-RU" sz="2000" b="0" strike="noStrike" spc="-1">
                <a:solidFill>
                  <a:srgbClr val="595959"/>
                </a:solidFill>
                <a:latin typeface="Corbel"/>
              </a:rPr>
              <a:t>Образец текста</a:t>
            </a:r>
            <a:endParaRPr lang="en-US" sz="2000" b="0" strike="noStrike" spc="-1">
              <a:solidFill>
                <a:srgbClr val="595959"/>
              </a:solidFill>
              <a:latin typeface="Corbel"/>
            </a:endParaRPr>
          </a:p>
          <a:p>
            <a:pPr marL="685800" lvl="1" indent="-182880">
              <a:lnSpc>
                <a:spcPct val="90000"/>
              </a:lnSpc>
              <a:spcBef>
                <a:spcPts val="249"/>
              </a:spcBef>
              <a:spcAft>
                <a:spcPts val="249"/>
              </a:spcAft>
              <a:buClr>
                <a:srgbClr val="40BAD2"/>
              </a:buClr>
              <a:buFont typeface="Wingdings 2" charset="2"/>
              <a:buChar char=""/>
            </a:pPr>
            <a:r>
              <a:rPr lang="ru-RU" sz="1800" b="0" strike="noStrike" spc="-1">
                <a:solidFill>
                  <a:srgbClr val="595959"/>
                </a:solidFill>
                <a:latin typeface="Corbel"/>
              </a:rPr>
              <a:t>Второй уровень</a:t>
            </a:r>
            <a:endParaRPr lang="en-US" sz="1800" b="0" strike="noStrike" spc="-1">
              <a:solidFill>
                <a:srgbClr val="595959"/>
              </a:solidFill>
              <a:latin typeface="Corbel"/>
            </a:endParaRPr>
          </a:p>
          <a:p>
            <a:pPr marL="1143000" lvl="2" indent="-182880">
              <a:lnSpc>
                <a:spcPct val="90000"/>
              </a:lnSpc>
              <a:spcBef>
                <a:spcPts val="249"/>
              </a:spcBef>
              <a:spcAft>
                <a:spcPts val="249"/>
              </a:spcAft>
              <a:buClr>
                <a:srgbClr val="40BAD2"/>
              </a:buClr>
              <a:buFont typeface="Wingdings 2" charset="2"/>
              <a:buChar char=""/>
            </a:pPr>
            <a:r>
              <a:rPr lang="ru-RU" sz="1600" b="0" strike="noStrike" spc="-1">
                <a:solidFill>
                  <a:srgbClr val="595959"/>
                </a:solidFill>
                <a:latin typeface="Corbel"/>
              </a:rPr>
              <a:t>Третий уровень</a:t>
            </a:r>
            <a:endParaRPr lang="en-US" sz="1600" b="0" strike="noStrike" spc="-1">
              <a:solidFill>
                <a:srgbClr val="595959"/>
              </a:solidFill>
              <a:latin typeface="Corbel"/>
            </a:endParaRPr>
          </a:p>
          <a:p>
            <a:pPr marL="1600200" lvl="3" indent="-182880">
              <a:lnSpc>
                <a:spcPct val="90000"/>
              </a:lnSpc>
              <a:spcBef>
                <a:spcPts val="249"/>
              </a:spcBef>
              <a:spcAft>
                <a:spcPts val="249"/>
              </a:spcAft>
              <a:buClr>
                <a:srgbClr val="40BAD2"/>
              </a:buClr>
              <a:buFont typeface="Wingdings 2" charset="2"/>
              <a:buChar char=""/>
            </a:pPr>
            <a:r>
              <a:rPr lang="ru-RU" sz="1400" b="0" strike="noStrike" spc="-1">
                <a:solidFill>
                  <a:srgbClr val="595959"/>
                </a:solidFill>
                <a:latin typeface="Corbel"/>
              </a:rPr>
              <a:t>Четвертый уровень</a:t>
            </a:r>
            <a:endParaRPr lang="en-US" sz="1400" b="0" strike="noStrike" spc="-1">
              <a:solidFill>
                <a:srgbClr val="595959"/>
              </a:solidFill>
              <a:latin typeface="Corbel"/>
            </a:endParaRPr>
          </a:p>
          <a:p>
            <a:pPr marL="2057400" lvl="4" indent="-182880">
              <a:lnSpc>
                <a:spcPct val="90000"/>
              </a:lnSpc>
              <a:spcBef>
                <a:spcPts val="249"/>
              </a:spcBef>
              <a:spcAft>
                <a:spcPts val="249"/>
              </a:spcAft>
              <a:buClr>
                <a:srgbClr val="40BAD2"/>
              </a:buClr>
              <a:buFont typeface="Wingdings 2" charset="2"/>
              <a:buChar char=""/>
            </a:pPr>
            <a:r>
              <a:rPr lang="ru-RU" sz="1400" b="0" strike="noStrike" spc="-1">
                <a:solidFill>
                  <a:srgbClr val="595959"/>
                </a:solidFill>
                <a:latin typeface="Corbel"/>
              </a:rPr>
              <a:t>Пятый уровень</a:t>
            </a:r>
            <a:endParaRPr lang="en-US" sz="1400" b="0" strike="noStrike" spc="-1">
              <a:solidFill>
                <a:srgbClr val="595959"/>
              </a:solidFill>
              <a:latin typeface="Corbel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dt" idx="4"/>
          </p:nvPr>
        </p:nvSpPr>
        <p:spPr>
          <a:xfrm>
            <a:off x="26244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defRPr lang="ru-RU" sz="1100" b="0" strike="noStrike" spc="-1">
                <a:solidFill>
                  <a:srgbClr val="808080"/>
                </a:solidFill>
                <a:latin typeface="Corbel"/>
              </a:defRPr>
            </a:lvl1pPr>
          </a:lstStyle>
          <a:p>
            <a:pPr>
              <a:lnSpc>
                <a:spcPct val="100000"/>
              </a:lnSpc>
              <a:buNone/>
            </a:pPr>
            <a:r>
              <a:rPr lang="ru-RU" sz="1100" b="0" strike="noStrike" spc="-1">
                <a:solidFill>
                  <a:srgbClr val="808080"/>
                </a:solidFill>
                <a:latin typeface="Corbel"/>
              </a:rPr>
              <a:t>&lt;дата/время&gt;</a:t>
            </a:r>
            <a:endParaRPr lang="ru-RU" sz="1100" b="0" strike="noStrike" spc="-1">
              <a:latin typeface="Times New Roman"/>
            </a:endParaRPr>
          </a:p>
        </p:txBody>
      </p:sp>
      <p:sp>
        <p:nvSpPr>
          <p:cNvPr id="50" name="PlaceHolder 4"/>
          <p:cNvSpPr>
            <a:spLocks noGrp="1"/>
          </p:cNvSpPr>
          <p:nvPr>
            <p:ph type="ftr" idx="5"/>
          </p:nvPr>
        </p:nvSpPr>
        <p:spPr>
          <a:xfrm>
            <a:off x="3869280" y="6356520"/>
            <a:ext cx="591120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buNone/>
              <a:defRPr lang="ru-RU" sz="1400" b="0" strike="noStrike" spc="-1">
                <a:latin typeface="Times New Roman"/>
              </a:defRPr>
            </a:lvl1pPr>
          </a:lstStyle>
          <a:p>
            <a:pPr algn="ctr">
              <a:buNone/>
            </a:pPr>
            <a:r>
              <a:rPr lang="ru-RU" sz="1400" b="0" strike="noStrike" spc="-1">
                <a:latin typeface="Times New Roman"/>
              </a:rPr>
              <a:t>&lt;нижний колонтитул&gt;</a:t>
            </a:r>
          </a:p>
        </p:txBody>
      </p:sp>
      <p:sp>
        <p:nvSpPr>
          <p:cNvPr id="51" name="PlaceHolder 5"/>
          <p:cNvSpPr>
            <a:spLocks noGrp="1"/>
          </p:cNvSpPr>
          <p:nvPr>
            <p:ph type="sldNum" idx="6"/>
          </p:nvPr>
        </p:nvSpPr>
        <p:spPr>
          <a:xfrm>
            <a:off x="10634040" y="6356520"/>
            <a:ext cx="15307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defRPr lang="ru-RU" sz="1200" b="1" strike="noStrike" spc="-1">
                <a:solidFill>
                  <a:srgbClr val="40BAD2"/>
                </a:solidFill>
                <a:latin typeface="Corbel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F924E9A4-9C02-47EF-A6A2-F97CE2CBE475}" type="slidenum">
              <a:rPr lang="ru-RU" sz="1200" b="1" strike="noStrike" spc="-1">
                <a:solidFill>
                  <a:srgbClr val="40BAD2"/>
                </a:solidFill>
                <a:latin typeface="Corbel"/>
              </a:rPr>
              <a:pPr algn="r">
                <a:lnSpc>
                  <a:spcPct val="100000"/>
                </a:lnSpc>
                <a:buNone/>
              </a:pPr>
              <a:t>‹#›</a:t>
            </a:fld>
            <a:endParaRPr lang="ru-RU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1069920" y="1298520"/>
            <a:ext cx="7314840" cy="325476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orbe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 type="subTitle"/>
          </p:nvPr>
        </p:nvSpPr>
        <p:spPr>
          <a:xfrm>
            <a:off x="1100160" y="4670280"/>
            <a:ext cx="7314840" cy="9140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algn="ctr">
              <a:buNone/>
            </a:pPr>
            <a:endParaRPr lang="ru-RU" sz="3200" b="0" strike="noStrike" spc="-1">
              <a:latin typeface="Arial"/>
            </a:endParaRPr>
          </a:p>
        </p:txBody>
      </p:sp>
      <p:pic>
        <p:nvPicPr>
          <p:cNvPr id="90" name="Рисунок 4"/>
          <p:cNvPicPr/>
          <p:nvPr/>
        </p:nvPicPr>
        <p:blipFill>
          <a:blip r:embed="rId2" cstate="print"/>
          <a:stretch/>
        </p:blipFill>
        <p:spPr>
          <a:xfrm>
            <a:off x="9325080" y="2332080"/>
            <a:ext cx="2579400" cy="1819440"/>
          </a:xfrm>
          <a:prstGeom prst="rect">
            <a:avLst/>
          </a:prstGeom>
          <a:ln w="0">
            <a:noFill/>
          </a:ln>
        </p:spPr>
      </p:pic>
      <p:sp>
        <p:nvSpPr>
          <p:cNvPr id="91" name="TextBox 5"/>
          <p:cNvSpPr/>
          <p:nvPr/>
        </p:nvSpPr>
        <p:spPr>
          <a:xfrm>
            <a:off x="1100160" y="1389600"/>
            <a:ext cx="8053560" cy="319942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5400" b="0" strike="noStrike" spc="-1" dirty="0">
                <a:solidFill>
                  <a:srgbClr val="F2F2F2"/>
                </a:solidFill>
                <a:latin typeface="Times New Roman"/>
              </a:rPr>
              <a:t>Проект </a:t>
            </a:r>
            <a:endParaRPr lang="ru-RU" sz="54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ru-RU" sz="5400" b="0" strike="noStrike" spc="-1" dirty="0">
                <a:solidFill>
                  <a:srgbClr val="F2F2F2"/>
                </a:solidFill>
                <a:latin typeface="Times New Roman"/>
              </a:rPr>
              <a:t>«Безопасный путь  движение» </a:t>
            </a:r>
            <a:endParaRPr lang="ru-RU" sz="54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ru-RU" sz="4000" b="0" strike="noStrike" spc="-1">
                <a:solidFill>
                  <a:srgbClr val="F2F2F2"/>
                </a:solidFill>
                <a:latin typeface="Times New Roman"/>
              </a:rPr>
              <a:t>Сентябрь </a:t>
            </a:r>
            <a:r>
              <a:rPr lang="ru-RU" sz="4000" b="0" strike="noStrike" spc="-1" smtClean="0">
                <a:solidFill>
                  <a:srgbClr val="F2F2F2"/>
                </a:solidFill>
                <a:latin typeface="Times New Roman"/>
              </a:rPr>
              <a:t>2024 </a:t>
            </a:r>
            <a:r>
              <a:rPr lang="ru-RU" sz="4000" b="0" strike="noStrike" spc="-1" dirty="0" err="1">
                <a:solidFill>
                  <a:srgbClr val="F2F2F2"/>
                </a:solidFill>
                <a:latin typeface="Times New Roman"/>
              </a:rPr>
              <a:t>уч</a:t>
            </a:r>
            <a:r>
              <a:rPr lang="ru-RU" sz="4000" b="0" strike="noStrike" spc="-1" dirty="0">
                <a:solidFill>
                  <a:srgbClr val="F2F2F2"/>
                </a:solidFill>
                <a:latin typeface="Times New Roman"/>
              </a:rPr>
              <a:t>. год </a:t>
            </a:r>
            <a:endParaRPr lang="ru-RU" sz="40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0" y="133056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ru-RU" sz="1800" b="0" strike="noStrike" spc="-60">
                <a:solidFill>
                  <a:srgbClr val="FFFFFF"/>
                </a:solidFill>
                <a:latin typeface="Times New Roman"/>
              </a:rPr>
              <a:t>Чтение художественной литературы, </a:t>
            </a:r>
            <a:r>
              <a:rPr sz="1800"/>
              <a:t/>
            </a:r>
            <a:br>
              <a:rPr sz="1800"/>
            </a:br>
            <a:r>
              <a:rPr lang="ru-RU" sz="1800" b="0" strike="noStrike" spc="-60">
                <a:solidFill>
                  <a:srgbClr val="FFFFFF"/>
                </a:solidFill>
                <a:latin typeface="Times New Roman"/>
              </a:rPr>
              <a:t>настольно – печатные игры, </a:t>
            </a:r>
            <a:r>
              <a:rPr sz="1800"/>
              <a:t/>
            </a:r>
            <a:br>
              <a:rPr sz="1800"/>
            </a:br>
            <a:r>
              <a:rPr lang="ru-RU" sz="1800" b="0" strike="noStrike" spc="-60">
                <a:solidFill>
                  <a:srgbClr val="FFFFFF"/>
                </a:solidFill>
                <a:latin typeface="Times New Roman"/>
              </a:rPr>
              <a:t>рассматривание иллюстраций, </a:t>
            </a:r>
            <a:r>
              <a:rPr sz="1800"/>
              <a:t/>
            </a:r>
            <a:br>
              <a:rPr sz="1800"/>
            </a:br>
            <a:r>
              <a:rPr lang="ru-RU" sz="1800" b="0" strike="noStrike" spc="-60">
                <a:solidFill>
                  <a:srgbClr val="FFFFFF"/>
                </a:solidFill>
                <a:latin typeface="Times New Roman"/>
              </a:rPr>
              <a:t>моделирование ситуаций </a:t>
            </a:r>
            <a:endParaRPr lang="en-US" sz="1800" b="0" strike="noStrike" spc="-1">
              <a:solidFill>
                <a:srgbClr val="000000"/>
              </a:solidFill>
              <a:latin typeface="Corbel"/>
            </a:endParaRPr>
          </a:p>
        </p:txBody>
      </p:sp>
      <p:pic>
        <p:nvPicPr>
          <p:cNvPr id="93" name="Объект 4"/>
          <p:cNvPicPr/>
          <p:nvPr/>
        </p:nvPicPr>
        <p:blipFill>
          <a:blip r:embed="rId2" cstate="print"/>
          <a:stretch/>
        </p:blipFill>
        <p:spPr>
          <a:xfrm>
            <a:off x="3863520" y="651600"/>
            <a:ext cx="3443040" cy="2582280"/>
          </a:xfrm>
          <a:prstGeom prst="rect">
            <a:avLst/>
          </a:prstGeom>
          <a:ln w="0">
            <a:noFill/>
          </a:ln>
        </p:spPr>
      </p:pic>
      <p:pic>
        <p:nvPicPr>
          <p:cNvPr id="94" name="Рисунок 10"/>
          <p:cNvPicPr/>
          <p:nvPr/>
        </p:nvPicPr>
        <p:blipFill>
          <a:blip r:embed="rId3" cstate="print"/>
          <a:stretch/>
        </p:blipFill>
        <p:spPr>
          <a:xfrm>
            <a:off x="4469040" y="3429000"/>
            <a:ext cx="2232000" cy="2976120"/>
          </a:xfrm>
          <a:prstGeom prst="rect">
            <a:avLst/>
          </a:prstGeom>
          <a:ln w="0">
            <a:noFill/>
          </a:ln>
        </p:spPr>
      </p:pic>
      <p:pic>
        <p:nvPicPr>
          <p:cNvPr id="95" name="Рисунок 12"/>
          <p:cNvPicPr/>
          <p:nvPr/>
        </p:nvPicPr>
        <p:blipFill>
          <a:blip r:embed="rId4" cstate="print"/>
          <a:stretch/>
        </p:blipFill>
        <p:spPr>
          <a:xfrm>
            <a:off x="7730640" y="651600"/>
            <a:ext cx="1983600" cy="2644920"/>
          </a:xfrm>
          <a:prstGeom prst="rect">
            <a:avLst/>
          </a:prstGeom>
          <a:ln w="0">
            <a:noFill/>
          </a:ln>
        </p:spPr>
      </p:pic>
      <p:pic>
        <p:nvPicPr>
          <p:cNvPr id="96" name="Рисунок 3"/>
          <p:cNvPicPr/>
          <p:nvPr/>
        </p:nvPicPr>
        <p:blipFill>
          <a:blip r:embed="rId5" cstate="print"/>
          <a:stretch/>
        </p:blipFill>
        <p:spPr>
          <a:xfrm>
            <a:off x="7112520" y="3429000"/>
            <a:ext cx="2232000" cy="29761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253080" y="1123920"/>
            <a:ext cx="2946960" cy="46008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ru-RU" sz="3600" b="0" strike="noStrike" spc="-60">
                <a:solidFill>
                  <a:srgbClr val="FFFFFF"/>
                </a:solidFill>
                <a:latin typeface="Corbel"/>
              </a:rPr>
              <a:t>Целевая прогулка «Безопасный путь от дома до садика»</a:t>
            </a:r>
            <a:endParaRPr lang="en-US" sz="3600" b="0" strike="noStrike" spc="-1">
              <a:solidFill>
                <a:srgbClr val="000000"/>
              </a:solidFill>
              <a:latin typeface="Corbel"/>
            </a:endParaRPr>
          </a:p>
        </p:txBody>
      </p:sp>
      <p:pic>
        <p:nvPicPr>
          <p:cNvPr id="98" name="Объект 4"/>
          <p:cNvPicPr/>
          <p:nvPr/>
        </p:nvPicPr>
        <p:blipFill>
          <a:blip r:embed="rId2" cstate="print"/>
          <a:stretch/>
        </p:blipFill>
        <p:spPr>
          <a:xfrm>
            <a:off x="3815280" y="640800"/>
            <a:ext cx="3342600" cy="2507040"/>
          </a:xfrm>
          <a:prstGeom prst="rect">
            <a:avLst/>
          </a:prstGeom>
          <a:ln w="0">
            <a:noFill/>
          </a:ln>
        </p:spPr>
      </p:pic>
      <p:pic>
        <p:nvPicPr>
          <p:cNvPr id="99" name="Рисунок 6"/>
          <p:cNvPicPr/>
          <p:nvPr/>
        </p:nvPicPr>
        <p:blipFill>
          <a:blip r:embed="rId3" cstate="print"/>
          <a:stretch/>
        </p:blipFill>
        <p:spPr>
          <a:xfrm>
            <a:off x="7773480" y="640800"/>
            <a:ext cx="3342600" cy="2507040"/>
          </a:xfrm>
          <a:prstGeom prst="rect">
            <a:avLst/>
          </a:prstGeom>
          <a:ln w="0">
            <a:noFill/>
          </a:ln>
        </p:spPr>
      </p:pic>
      <p:pic>
        <p:nvPicPr>
          <p:cNvPr id="100" name="Рисунок 10"/>
          <p:cNvPicPr/>
          <p:nvPr/>
        </p:nvPicPr>
        <p:blipFill>
          <a:blip r:embed="rId4" cstate="print"/>
          <a:stretch/>
        </p:blipFill>
        <p:spPr>
          <a:xfrm>
            <a:off x="7276320" y="3424320"/>
            <a:ext cx="3918600" cy="2938680"/>
          </a:xfrm>
          <a:prstGeom prst="rect">
            <a:avLst/>
          </a:prstGeom>
          <a:ln w="0">
            <a:noFill/>
          </a:ln>
        </p:spPr>
      </p:pic>
      <p:pic>
        <p:nvPicPr>
          <p:cNvPr id="101" name="Рисунок 12"/>
          <p:cNvPicPr/>
          <p:nvPr/>
        </p:nvPicPr>
        <p:blipFill>
          <a:blip r:embed="rId5" cstate="print"/>
          <a:stretch/>
        </p:blipFill>
        <p:spPr>
          <a:xfrm>
            <a:off x="4075560" y="3346200"/>
            <a:ext cx="2407680" cy="32104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253080" y="1123920"/>
            <a:ext cx="2946960" cy="46008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ru-RU" sz="3600" b="0" strike="noStrike" spc="-60">
                <a:solidFill>
                  <a:srgbClr val="FFFFFF"/>
                </a:solidFill>
                <a:latin typeface="Corbel"/>
              </a:rPr>
              <a:t>Игра- квест « Безопасное движение</a:t>
            </a:r>
            <a:r>
              <a:rPr lang="ru-RU" sz="1400" b="0" strike="noStrike" spc="-60">
                <a:solidFill>
                  <a:srgbClr val="FFFFFF"/>
                </a:solidFill>
                <a:latin typeface="Times New Roman"/>
              </a:rPr>
              <a:t>»  </a:t>
            </a:r>
            <a:r>
              <a:rPr sz="1400"/>
              <a:t/>
            </a:r>
            <a:br>
              <a:rPr sz="1400"/>
            </a:br>
            <a:r>
              <a:rPr lang="ru-RU" sz="1400" b="0" i="1" strike="noStrike" spc="-60">
                <a:solidFill>
                  <a:srgbClr val="FFFFFF"/>
                </a:solidFill>
                <a:latin typeface="Monotype Corsiva"/>
              </a:rPr>
              <a:t> папы в роли капитанов команд</a:t>
            </a:r>
            <a:r>
              <a:rPr sz="1400"/>
              <a:t/>
            </a:r>
            <a:br>
              <a:rPr sz="1400"/>
            </a:br>
            <a:r>
              <a:rPr sz="1400"/>
              <a:t/>
            </a:r>
            <a:br>
              <a:rPr sz="1400"/>
            </a:br>
            <a:r>
              <a:rPr lang="ru-RU" sz="1400" b="0" i="1" strike="noStrike" spc="-60">
                <a:solidFill>
                  <a:srgbClr val="FFFFFF"/>
                </a:solidFill>
                <a:latin typeface="Monotype Corsiva"/>
              </a:rPr>
              <a:t>мамы в роли ведущих станций игры.  </a:t>
            </a:r>
            <a:endParaRPr lang="en-US" sz="1400" b="0" strike="noStrike" spc="-1">
              <a:solidFill>
                <a:srgbClr val="000000"/>
              </a:solidFill>
              <a:latin typeface="Corbel"/>
            </a:endParaRPr>
          </a:p>
        </p:txBody>
      </p:sp>
      <p:pic>
        <p:nvPicPr>
          <p:cNvPr id="103" name="Объект 8"/>
          <p:cNvPicPr/>
          <p:nvPr/>
        </p:nvPicPr>
        <p:blipFill>
          <a:blip r:embed="rId2" cstate="print"/>
          <a:stretch/>
        </p:blipFill>
        <p:spPr>
          <a:xfrm>
            <a:off x="3633120" y="547920"/>
            <a:ext cx="2410920" cy="2467800"/>
          </a:xfrm>
          <a:prstGeom prst="rect">
            <a:avLst/>
          </a:prstGeom>
          <a:ln w="0">
            <a:noFill/>
          </a:ln>
        </p:spPr>
      </p:pic>
      <p:pic>
        <p:nvPicPr>
          <p:cNvPr id="104" name="Рисунок 10"/>
          <p:cNvPicPr/>
          <p:nvPr/>
        </p:nvPicPr>
        <p:blipFill>
          <a:blip r:embed="rId3" cstate="print"/>
          <a:stretch/>
        </p:blipFill>
        <p:spPr>
          <a:xfrm>
            <a:off x="6244200" y="561240"/>
            <a:ext cx="2547000" cy="2440800"/>
          </a:xfrm>
          <a:prstGeom prst="rect">
            <a:avLst/>
          </a:prstGeom>
          <a:ln w="0">
            <a:noFill/>
          </a:ln>
        </p:spPr>
      </p:pic>
      <p:pic>
        <p:nvPicPr>
          <p:cNvPr id="105" name="Рисунок 14"/>
          <p:cNvPicPr/>
          <p:nvPr/>
        </p:nvPicPr>
        <p:blipFill>
          <a:blip r:embed="rId4" cstate="print"/>
          <a:stretch/>
        </p:blipFill>
        <p:spPr>
          <a:xfrm>
            <a:off x="8991720" y="536760"/>
            <a:ext cx="2547000" cy="2451600"/>
          </a:xfrm>
          <a:prstGeom prst="rect">
            <a:avLst/>
          </a:prstGeom>
          <a:ln w="0">
            <a:noFill/>
          </a:ln>
        </p:spPr>
      </p:pic>
      <p:pic>
        <p:nvPicPr>
          <p:cNvPr id="106" name="Рисунок 16"/>
          <p:cNvPicPr/>
          <p:nvPr/>
        </p:nvPicPr>
        <p:blipFill>
          <a:blip r:embed="rId5" cstate="print"/>
          <a:stretch/>
        </p:blipFill>
        <p:spPr>
          <a:xfrm>
            <a:off x="3506760" y="3424320"/>
            <a:ext cx="2651040" cy="1988280"/>
          </a:xfrm>
          <a:prstGeom prst="rect">
            <a:avLst/>
          </a:prstGeom>
          <a:ln w="0">
            <a:noFill/>
          </a:ln>
        </p:spPr>
      </p:pic>
      <p:pic>
        <p:nvPicPr>
          <p:cNvPr id="107" name="Рисунок 18"/>
          <p:cNvPicPr/>
          <p:nvPr/>
        </p:nvPicPr>
        <p:blipFill>
          <a:blip r:embed="rId6" cstate="print"/>
          <a:stretch/>
        </p:blipFill>
        <p:spPr>
          <a:xfrm>
            <a:off x="6300000" y="3424320"/>
            <a:ext cx="2651040" cy="1988280"/>
          </a:xfrm>
          <a:prstGeom prst="rect">
            <a:avLst/>
          </a:prstGeom>
          <a:ln w="0">
            <a:noFill/>
          </a:ln>
        </p:spPr>
      </p:pic>
      <p:pic>
        <p:nvPicPr>
          <p:cNvPr id="108" name="Рисунок 20"/>
          <p:cNvPicPr/>
          <p:nvPr/>
        </p:nvPicPr>
        <p:blipFill>
          <a:blip r:embed="rId7" cstate="print"/>
          <a:stretch/>
        </p:blipFill>
        <p:spPr>
          <a:xfrm>
            <a:off x="9116280" y="3424320"/>
            <a:ext cx="2726640" cy="20448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253080" y="1123920"/>
            <a:ext cx="2946960" cy="46008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lstStyle/>
          <a:p>
            <a:pPr marL="343080" indent="-343080">
              <a:lnSpc>
                <a:spcPct val="115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ru-RU" sz="2200" b="0" strike="noStrike" spc="-60">
                <a:solidFill>
                  <a:srgbClr val="FFFFFF"/>
                </a:solidFill>
                <a:latin typeface="Times New Roman"/>
                <a:ea typeface="Calibri"/>
              </a:rPr>
              <a:t>    Заключительное мероприятие с инспектором по пропаганде ОГИДД ОМВД России  по ВМР Жадецкой Н.А</a:t>
            </a:r>
            <a:r>
              <a:rPr sz="4800"/>
              <a:t/>
            </a:r>
            <a:br>
              <a:rPr sz="4800"/>
            </a:br>
            <a:endParaRPr lang="en-US" sz="2200" b="0" strike="noStrike" spc="-1">
              <a:solidFill>
                <a:srgbClr val="000000"/>
              </a:solidFill>
              <a:latin typeface="Corbel"/>
            </a:endParaRPr>
          </a:p>
        </p:txBody>
      </p:sp>
      <p:pic>
        <p:nvPicPr>
          <p:cNvPr id="110" name="Объект 4"/>
          <p:cNvPicPr/>
          <p:nvPr/>
        </p:nvPicPr>
        <p:blipFill>
          <a:blip r:embed="rId2" cstate="print"/>
          <a:stretch/>
        </p:blipFill>
        <p:spPr>
          <a:xfrm>
            <a:off x="3585240" y="88560"/>
            <a:ext cx="2711160" cy="1525680"/>
          </a:xfrm>
          <a:prstGeom prst="rect">
            <a:avLst/>
          </a:prstGeom>
          <a:ln w="0">
            <a:noFill/>
          </a:ln>
        </p:spPr>
      </p:pic>
      <p:pic>
        <p:nvPicPr>
          <p:cNvPr id="111" name="Рисунок 6"/>
          <p:cNvPicPr/>
          <p:nvPr/>
        </p:nvPicPr>
        <p:blipFill>
          <a:blip r:embed="rId3" cstate="print"/>
          <a:stretch/>
        </p:blipFill>
        <p:spPr>
          <a:xfrm>
            <a:off x="5891040" y="1846440"/>
            <a:ext cx="1804680" cy="3208320"/>
          </a:xfrm>
          <a:prstGeom prst="rect">
            <a:avLst/>
          </a:prstGeom>
          <a:ln w="0">
            <a:noFill/>
          </a:ln>
        </p:spPr>
      </p:pic>
      <p:pic>
        <p:nvPicPr>
          <p:cNvPr id="112" name="Рисунок 8"/>
          <p:cNvPicPr/>
          <p:nvPr/>
        </p:nvPicPr>
        <p:blipFill>
          <a:blip r:embed="rId4" cstate="print"/>
          <a:stretch/>
        </p:blipFill>
        <p:spPr>
          <a:xfrm>
            <a:off x="6389640" y="52200"/>
            <a:ext cx="2775960" cy="1562040"/>
          </a:xfrm>
          <a:prstGeom prst="rect">
            <a:avLst/>
          </a:prstGeom>
          <a:ln w="0">
            <a:noFill/>
          </a:ln>
        </p:spPr>
      </p:pic>
      <p:pic>
        <p:nvPicPr>
          <p:cNvPr id="113" name="Рисунок 10"/>
          <p:cNvPicPr/>
          <p:nvPr/>
        </p:nvPicPr>
        <p:blipFill>
          <a:blip r:embed="rId5" cstate="print"/>
          <a:stretch/>
        </p:blipFill>
        <p:spPr>
          <a:xfrm>
            <a:off x="3923640" y="1846440"/>
            <a:ext cx="1804680" cy="3208320"/>
          </a:xfrm>
          <a:prstGeom prst="rect">
            <a:avLst/>
          </a:prstGeom>
          <a:ln w="0">
            <a:noFill/>
          </a:ln>
        </p:spPr>
      </p:pic>
      <p:pic>
        <p:nvPicPr>
          <p:cNvPr id="114" name="Рисунок 12"/>
          <p:cNvPicPr/>
          <p:nvPr/>
        </p:nvPicPr>
        <p:blipFill>
          <a:blip r:embed="rId6" cstate="print"/>
          <a:stretch/>
        </p:blipFill>
        <p:spPr>
          <a:xfrm>
            <a:off x="7858800" y="1846440"/>
            <a:ext cx="1804680" cy="3208320"/>
          </a:xfrm>
          <a:prstGeom prst="rect">
            <a:avLst/>
          </a:prstGeom>
          <a:ln w="0">
            <a:noFill/>
          </a:ln>
        </p:spPr>
      </p:pic>
      <p:pic>
        <p:nvPicPr>
          <p:cNvPr id="115" name="Рисунок 14"/>
          <p:cNvPicPr/>
          <p:nvPr/>
        </p:nvPicPr>
        <p:blipFill>
          <a:blip r:embed="rId7" cstate="print"/>
          <a:stretch/>
        </p:blipFill>
        <p:spPr>
          <a:xfrm>
            <a:off x="9258480" y="52200"/>
            <a:ext cx="2711160" cy="1525680"/>
          </a:xfrm>
          <a:prstGeom prst="rect">
            <a:avLst/>
          </a:prstGeom>
          <a:ln w="0">
            <a:noFill/>
          </a:ln>
        </p:spPr>
      </p:pic>
      <p:pic>
        <p:nvPicPr>
          <p:cNvPr id="116" name="Рисунок 16"/>
          <p:cNvPicPr/>
          <p:nvPr/>
        </p:nvPicPr>
        <p:blipFill>
          <a:blip r:embed="rId8" cstate="print"/>
          <a:stretch/>
        </p:blipFill>
        <p:spPr>
          <a:xfrm>
            <a:off x="9826200" y="1846440"/>
            <a:ext cx="1775160" cy="31561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253080" y="1123920"/>
            <a:ext cx="2946960" cy="46008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orbel"/>
            </a:endParaRPr>
          </a:p>
        </p:txBody>
      </p:sp>
      <p:pic>
        <p:nvPicPr>
          <p:cNvPr id="118" name="Объект 4"/>
          <p:cNvPicPr/>
          <p:nvPr/>
        </p:nvPicPr>
        <p:blipFill>
          <a:blip r:embed="rId2" cstate="print"/>
          <a:stretch/>
        </p:blipFill>
        <p:spPr>
          <a:xfrm>
            <a:off x="3868560" y="880920"/>
            <a:ext cx="7314840" cy="50860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TM03457475[[fn=Рамка]]</Template>
  <TotalTime>79</TotalTime>
  <Words>45</Words>
  <Application>Microsoft Office PowerPoint</Application>
  <PresentationFormat>Произвольный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Office Theme</vt:lpstr>
      <vt:lpstr>Office Theme</vt:lpstr>
      <vt:lpstr>Слайд 1</vt:lpstr>
      <vt:lpstr>Чтение художественной литературы,  настольно – печатные игры,  рассматривание иллюстраций,  моделирование ситуаций </vt:lpstr>
      <vt:lpstr>Целевая прогулка «Безопасный путь от дома до садика»</vt:lpstr>
      <vt:lpstr>Игра- квест « Безопасное движение»    папы в роли капитанов команд  мамы в роли ведущих станций игры.  </vt:lpstr>
      <vt:lpstr>    Заключительное мероприятие с инспектором по пропаганде ОГИДД ОМВД России  по ВМР Жадецкой Н.А 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Пользователь</dc:creator>
  <dc:description/>
  <cp:lastModifiedBy>Ира</cp:lastModifiedBy>
  <cp:revision>7</cp:revision>
  <dcterms:created xsi:type="dcterms:W3CDTF">2024-04-27T07:55:42Z</dcterms:created>
  <dcterms:modified xsi:type="dcterms:W3CDTF">2025-03-30T16:53:48Z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Широкоэкранный</vt:lpwstr>
  </property>
  <property fmtid="{D5CDD505-2E9C-101B-9397-08002B2CF9AE}" pid="3" name="Slides">
    <vt:i4>6</vt:i4>
  </property>
</Properties>
</file>