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07" r:id="rId2"/>
    <p:sldId id="308" r:id="rId3"/>
    <p:sldId id="273" r:id="rId4"/>
    <p:sldId id="261" r:id="rId5"/>
    <p:sldId id="262" r:id="rId6"/>
    <p:sldId id="257" r:id="rId7"/>
    <p:sldId id="309" r:id="rId8"/>
    <p:sldId id="310" r:id="rId9"/>
    <p:sldId id="314" r:id="rId10"/>
    <p:sldId id="315" r:id="rId11"/>
    <p:sldId id="316" r:id="rId12"/>
    <p:sldId id="317" r:id="rId13"/>
    <p:sldId id="318" r:id="rId14"/>
    <p:sldId id="319" r:id="rId15"/>
    <p:sldId id="300" r:id="rId16"/>
    <p:sldId id="312" r:id="rId17"/>
    <p:sldId id="278" r:id="rId18"/>
    <p:sldId id="275" r:id="rId19"/>
    <p:sldId id="29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F319A8-D551-41EB-8F75-AE53549668DB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45987-63D1-413B-9282-C5547663A5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4665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89438B4-9F35-4DBC-9A6F-9D5238B2676D}" type="slidenum">
              <a:rPr lang="ru-RU"/>
              <a:pPr eaLnBrk="1" hangingPunct="1"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0961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2830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7696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5418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9007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1069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5824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057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362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9257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2870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B398A-3912-452A-A356-E725FF57E155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4519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microsoft.com/office/2007/relationships/hdphoto" Target="../media/hdphoto3.wdp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leksandr\Desktop\4016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84" y="0"/>
            <a:ext cx="91459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4886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8" name="Picture 2" descr="G:\Шепелевич фото\IMG_96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035" r="8286" b="11520"/>
          <a:stretch>
            <a:fillRect/>
          </a:stretch>
        </p:blipFill>
        <p:spPr bwMode="auto">
          <a:xfrm>
            <a:off x="195263" y="104775"/>
            <a:ext cx="8734425" cy="667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Управляющая кнопка: возврат 1">
            <a:hlinkClick r:id="rId3" action="ppaction://hlinksldjump" highlightClick="1"/>
          </p:cNvPr>
          <p:cNvSpPr/>
          <p:nvPr/>
        </p:nvSpPr>
        <p:spPr>
          <a:xfrm>
            <a:off x="8028384" y="5877272"/>
            <a:ext cx="792088" cy="6480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890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79388" y="3644900"/>
            <a:ext cx="8964612" cy="3024188"/>
          </a:xfrm>
        </p:spPr>
        <p:txBody>
          <a:bodyPr/>
          <a:lstStyle/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Задача лыжной </a:t>
            </a:r>
            <a:r>
              <a:rPr lang="ru-RU" sz="2700" smtClean="0">
                <a:latin typeface="Times New Roman" pitchFamily="18" charset="0"/>
                <a:cs typeface="Times New Roman" pitchFamily="18" charset="0"/>
              </a:rPr>
              <a:t>бригады –  пройти рейдом по тылам врага километров 100-120  и отвлечь его силы. По ходу разминировали дороги и поля, наносили на карту огневые точки врага, скопление техники, доты и дзоты противника. </a:t>
            </a:r>
          </a:p>
        </p:txBody>
      </p:sp>
      <p:pic>
        <p:nvPicPr>
          <p:cNvPr id="19459" name="Picture 2" descr="C:\Users\user2\Desktop\nachalnikov.net_1941-1945-2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3" t="18581" r="-1093" b="-18581"/>
          <a:stretch>
            <a:fillRect/>
          </a:stretch>
        </p:blipFill>
        <p:spPr>
          <a:xfrm>
            <a:off x="1619250" y="260350"/>
            <a:ext cx="6308725" cy="472916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возврат 1">
            <a:hlinkClick r:id="rId3" action="ppaction://hlinksldjump" highlightClick="1"/>
          </p:cNvPr>
          <p:cNvSpPr/>
          <p:nvPr/>
        </p:nvSpPr>
        <p:spPr>
          <a:xfrm>
            <a:off x="6156176" y="6237312"/>
            <a:ext cx="504056" cy="43204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555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61000" y="990600"/>
            <a:ext cx="3683000" cy="216058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Бои за станцию Поныри под Курском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4" descr="C:\Users\user2\Desktop\100903_html_6bd40d6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-6350" y="115888"/>
            <a:ext cx="5549900" cy="66611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возврат 2">
            <a:hlinkClick r:id="rId3" action="ppaction://hlinksldjump" highlightClick="1"/>
          </p:cNvPr>
          <p:cNvSpPr/>
          <p:nvPr/>
        </p:nvSpPr>
        <p:spPr>
          <a:xfrm>
            <a:off x="6372200" y="6381328"/>
            <a:ext cx="360040" cy="36004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155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1" name="Picture 2" descr="C:\Users\user2\Desktop\VOV_Img_vovo782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09600" y="228600"/>
            <a:ext cx="7993063" cy="626427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5452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7924800" cy="1143000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Форсирование реки Припять</a:t>
            </a:r>
          </a:p>
        </p:txBody>
      </p:sp>
      <p:pic>
        <p:nvPicPr>
          <p:cNvPr id="23555" name="Picture 2" descr="C:\Users\user2\Desktop\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143000" y="1600200"/>
            <a:ext cx="6965950" cy="46799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4946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Карта-схема боевого пути ветерана 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G:\проект о шепелевиче\Карт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49721"/>
            <a:ext cx="7852225" cy="5056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4950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3" name="Picture 2" descr="G:\Шепелевич фото\IMG_97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322" t="12379" r="35323" b="12621"/>
          <a:stretch>
            <a:fillRect/>
          </a:stretch>
        </p:blipFill>
        <p:spPr bwMode="auto">
          <a:xfrm>
            <a:off x="179512" y="188640"/>
            <a:ext cx="3721971" cy="5183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3" descr="C:\Users\user2\Desktop\image_big_1706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854" b="20221"/>
          <a:stretch/>
        </p:blipFill>
        <p:spPr>
          <a:xfrm>
            <a:off x="4139952" y="3733800"/>
            <a:ext cx="4709666" cy="2850044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er2\Desktop\Шепелевич фото\P83102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02095"/>
            <a:ext cx="4196534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5589240"/>
            <a:ext cx="38884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Возвращение в Лобву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(февраль 1945 г.)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370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Главные боевые награды 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Владимира Антоновича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C:\Users\user2\Desktop\medal-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6875" b="92625" l="30938" r="676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936" t="3515" r="32672"/>
          <a:stretch/>
        </p:blipFill>
        <p:spPr bwMode="auto">
          <a:xfrm>
            <a:off x="6301502" y="1340768"/>
            <a:ext cx="2703728" cy="5217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user2\Desktop\i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9953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072" y="1516650"/>
            <a:ext cx="2304257" cy="450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user2\Desktop\i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2791" b="9860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4196" y="1628800"/>
            <a:ext cx="3923878" cy="4135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5792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F:\Шепелевич фото\IMG_973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29" t="18911" r="22420"/>
          <a:stretch/>
        </p:blipFill>
        <p:spPr bwMode="auto">
          <a:xfrm>
            <a:off x="1547664" y="686199"/>
            <a:ext cx="6844748" cy="5568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798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708920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  <a:p>
            <a:pPr algn="ctr"/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68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leksandr\Desktop\972939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11" cy="6857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9240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9832" y="548680"/>
            <a:ext cx="5832648" cy="5400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Новолялинского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района на фронт ушли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11037 человек,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Лобвы-более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1000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indent="0" algn="just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не вернулось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560.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настоящее время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Новолялинском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районе проживают 8 ветеранов,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Лобве –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Шепелевич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Владимир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Антонович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rskIFDi9oI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000" b="90000" l="9867" r="94400">
                        <a14:backgroundMark x1="41867" y1="54400" x2="41867" y2="54400"/>
                        <a14:backgroundMark x1="44800" y1="60400" x2="44800" y2="60400"/>
                        <a14:backgroundMark x1="47733" y1="65000" x2="47733" y2="65000"/>
                        <a14:backgroundMark x1="51200" y1="67600" x2="51200" y2="67600"/>
                        <a14:backgroundMark x1="52000" y1="71200" x2="52000" y2="71200"/>
                        <a14:backgroundMark x1="52533" y1="78000" x2="52533" y2="78000"/>
                        <a14:backgroundMark x1="80800" y1="79200" x2="80800" y2="79200"/>
                        <a14:backgroundMark x1="80000" y1="74000" x2="80000" y2="74000"/>
                        <a14:backgroundMark x1="78400" y1="67000" x2="78400" y2="67000"/>
                        <a14:backgroundMark x1="78667" y1="70000" x2="78667" y2="70000"/>
                        <a14:backgroundMark x1="77867" y1="66200" x2="77867" y2="66200"/>
                        <a14:backgroundMark x1="52800" y1="75600" x2="52800" y2="75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80423" y="1124744"/>
            <a:ext cx="3429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016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580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Великой Отечественной войны и труженики тыла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F:\Шепелевич фото\IMG_978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07" t="9717" r="6632" b="9469"/>
          <a:stretch/>
        </p:blipFill>
        <p:spPr bwMode="auto">
          <a:xfrm>
            <a:off x="683568" y="1628800"/>
            <a:ext cx="7869991" cy="470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3200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Шепелевич фото\Новая папка\Награды.bmp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056" t="18925" r="10467" b="22581"/>
          <a:stretch/>
        </p:blipFill>
        <p:spPr bwMode="auto">
          <a:xfrm>
            <a:off x="2267744" y="188640"/>
            <a:ext cx="4464496" cy="6424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8849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7504" y="2348880"/>
            <a:ext cx="892899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Боевой путь ветерана</a:t>
            </a: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Великой Отечественной войны</a:t>
            </a: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Владимира Антоновича </a:t>
            </a:r>
            <a:r>
              <a:rPr lang="ru-RU" sz="4400" b="1" dirty="0" err="1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Шепелевича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4088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leksandr\Desktop\карта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14" y="892019"/>
            <a:ext cx="8868626" cy="5292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9158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Боевой путь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Шепелевича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Волховский фронт (май 1942 г.);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Калининский фронт (январь 1943 г.);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Курская битва (июль – август 1943 г.);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I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Белорусский фронт (июль 1944 г.).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685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Боевое крещение</a:t>
            </a:r>
          </a:p>
        </p:txBody>
      </p:sp>
      <p:pic>
        <p:nvPicPr>
          <p:cNvPr id="15363" name="Picture 2" descr="C:\Users\user2\Desktop\%D0%91%D0%BE%D0%B8+%D0%B2+%D0%9A%D0%B8%D1%80%D0%B8%D1%88%D0%B0%D1%85+-+%D0%BC%D0%B0%D0%B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23850" y="1387475"/>
            <a:ext cx="8640763" cy="535463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4537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154</Words>
  <Application>Microsoft Office PowerPoint</Application>
  <PresentationFormat>Экран (4:3)</PresentationFormat>
  <Paragraphs>24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Участники Великой Отечественной войны и труженики тыла</vt:lpstr>
      <vt:lpstr>Слайд 5</vt:lpstr>
      <vt:lpstr>Слайд 6</vt:lpstr>
      <vt:lpstr>Слайд 7</vt:lpstr>
      <vt:lpstr>Боевой путь Шепелевича</vt:lpstr>
      <vt:lpstr>Боевое крещение</vt:lpstr>
      <vt:lpstr>Слайд 10</vt:lpstr>
      <vt:lpstr>Задача лыжной бригады –  пройти рейдом по тылам врага километров 100-120  и отвлечь его силы. По ходу разминировали дороги и поля, наносили на карту огневые точки врага, скопление техники, доты и дзоты противника. </vt:lpstr>
      <vt:lpstr>Бои за станцию Поныри под Курском</vt:lpstr>
      <vt:lpstr>Слайд 13</vt:lpstr>
      <vt:lpstr>Форсирование реки Припять</vt:lpstr>
      <vt:lpstr>Карта-схема боевого пути ветерана </vt:lpstr>
      <vt:lpstr>Слайд 16</vt:lpstr>
      <vt:lpstr>Главные боевые награды  Владимира Антоновича</vt:lpstr>
      <vt:lpstr>Слайд 18</vt:lpstr>
      <vt:lpstr>Слайд 19</vt:lpstr>
    </vt:vector>
  </TitlesOfParts>
  <Company>Интернат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</dc:creator>
  <cp:lastModifiedBy>bessonov</cp:lastModifiedBy>
  <cp:revision>26</cp:revision>
  <dcterms:created xsi:type="dcterms:W3CDTF">2015-02-17T08:35:42Z</dcterms:created>
  <dcterms:modified xsi:type="dcterms:W3CDTF">2017-10-16T13:58:43Z</dcterms:modified>
</cp:coreProperties>
</file>