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3" r:id="rId1"/>
  </p:sldMasterIdLst>
  <p:notesMasterIdLst>
    <p:notesMasterId r:id="rId22"/>
  </p:notesMasterIdLst>
  <p:sldIdLst>
    <p:sldId id="256" r:id="rId2"/>
    <p:sldId id="268" r:id="rId3"/>
    <p:sldId id="278" r:id="rId4"/>
    <p:sldId id="279" r:id="rId5"/>
    <p:sldId id="282" r:id="rId6"/>
    <p:sldId id="258" r:id="rId7"/>
    <p:sldId id="269" r:id="rId8"/>
    <p:sldId id="259" r:id="rId9"/>
    <p:sldId id="280" r:id="rId10"/>
    <p:sldId id="281" r:id="rId11"/>
    <p:sldId id="260" r:id="rId12"/>
    <p:sldId id="261" r:id="rId13"/>
    <p:sldId id="262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EF1D8B2E-A1E2-48C7-B2C0-102C622B70CE}">
          <p14:sldIdLst>
            <p14:sldId id="256"/>
            <p14:sldId id="268"/>
            <p14:sldId id="278"/>
            <p14:sldId id="279"/>
            <p14:sldId id="282"/>
            <p14:sldId id="258"/>
            <p14:sldId id="269"/>
            <p14:sldId id="259"/>
            <p14:sldId id="280"/>
            <p14:sldId id="281"/>
            <p14:sldId id="260"/>
            <p14:sldId id="261"/>
            <p14:sldId id="262"/>
            <p14:sldId id="271"/>
            <p14:sldId id="272"/>
            <p14:sldId id="273"/>
            <p14:sldId id="274"/>
            <p14:sldId id="275"/>
            <p14:sldId id="276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21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57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48" y="606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3C47F-A6FE-402D-8FDA-B5BE8E5C395E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881368-489C-4FC4-87AE-02E7DDE9CB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15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899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211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425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87929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375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003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0611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0709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284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116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87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178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121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306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10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695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113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DE4F5F8-7746-488B-AF3A-724C3E2E1DE6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47298B9-E659-43E9-8ADE-D9F04F331F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76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4" r:id="rId1"/>
    <p:sldLayoutId id="2147484085" r:id="rId2"/>
    <p:sldLayoutId id="2147484086" r:id="rId3"/>
    <p:sldLayoutId id="2147484087" r:id="rId4"/>
    <p:sldLayoutId id="2147484088" r:id="rId5"/>
    <p:sldLayoutId id="2147484089" r:id="rId6"/>
    <p:sldLayoutId id="2147484090" r:id="rId7"/>
    <p:sldLayoutId id="2147484091" r:id="rId8"/>
    <p:sldLayoutId id="2147484092" r:id="rId9"/>
    <p:sldLayoutId id="2147484093" r:id="rId10"/>
    <p:sldLayoutId id="2147484094" r:id="rId11"/>
    <p:sldLayoutId id="2147484095" r:id="rId12"/>
    <p:sldLayoutId id="2147484096" r:id="rId13"/>
    <p:sldLayoutId id="2147484097" r:id="rId14"/>
    <p:sldLayoutId id="2147484098" r:id="rId15"/>
    <p:sldLayoutId id="2147484099" r:id="rId16"/>
    <p:sldLayoutId id="214748410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Проект: «Огород своими руками»</a:t>
            </a:r>
            <a:br>
              <a:rPr lang="ru-RU" sz="3200" dirty="0" smtClean="0"/>
            </a:br>
            <a:r>
              <a:rPr lang="ru-RU" sz="3200" dirty="0" smtClean="0"/>
              <a:t>МБДОУ «Детский сад»№41 </a:t>
            </a:r>
            <a:br>
              <a:rPr lang="ru-RU" sz="3200" dirty="0" smtClean="0"/>
            </a:br>
            <a:r>
              <a:rPr lang="ru-RU" sz="3200" dirty="0" smtClean="0"/>
              <a:t>Подготовительная группа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Воспитатель: Андреева </a:t>
            </a: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Н.В.</a:t>
            </a:r>
            <a:endParaRPr lang="ru-RU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94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5156"/>
            <a:ext cx="10269707" cy="103031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результаты:</a:t>
            </a: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867437"/>
            <a:ext cx="10952288" cy="3520411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• Дети </a:t>
            </a:r>
            <a:r>
              <a:rPr lang="ru-RU" sz="8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будут получать </a:t>
            </a:r>
            <a:r>
              <a:rPr lang="ru-RU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знания о земле и жизни растений.</a:t>
            </a:r>
          </a:p>
          <a:p>
            <a:r>
              <a:rPr lang="ru-RU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• Будут созданы необходимые условия на участке для наблюдений за жизнью растений, и возможностью ухаживать за ними.</a:t>
            </a:r>
          </a:p>
          <a:p>
            <a:r>
              <a:rPr lang="ru-RU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• Проявится познавательный интерес у детей, любознательность, коммуникативные навыки.</a:t>
            </a:r>
          </a:p>
          <a:p>
            <a:r>
              <a:rPr lang="ru-RU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• Дети научатся правильно пользоваться простейшими орудиями труда по обработке почвы и ухода за растениями.</a:t>
            </a:r>
          </a:p>
          <a:p>
            <a:r>
              <a:rPr lang="ru-RU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• Повысится педагогическая компетенция родителей, они будут во-влечены в жизнь детского сада как участники образовательных </a:t>
            </a:r>
            <a:r>
              <a:rPr lang="ru-RU" sz="8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отношений</a:t>
            </a:r>
            <a:r>
              <a:rPr lang="ru-RU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667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093" y="206063"/>
            <a:ext cx="9977918" cy="109470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этап: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87180" y="1400735"/>
            <a:ext cx="10862137" cy="16386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Актуализация темы для родителей, заинтересованность идеей детей (про-ведение родительского собрания на тему «Экологическое воспитание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детей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»);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Подготовка к реализации проекта (подборка наглядного материала для детей, составление плана); 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Формирование устойчивого интереса к тематике проекта (Просмотр фильмов, разучивание стихов, разгадывание загадок, рассказ воспитателя, игры и др.);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 Подготовка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природного материала (рассада и семена) для деятельности детей и инвентаря.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 Составление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календаря наблюдений за ростом растений.</a:t>
            </a:r>
          </a:p>
        </p:txBody>
      </p:sp>
    </p:spTree>
    <p:extLst>
      <p:ext uri="{BB962C8B-B14F-4D97-AF65-F5344CB8AC3E}">
        <p14:creationId xmlns:p14="http://schemas.microsoft.com/office/powerpoint/2010/main" val="355183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92428"/>
            <a:ext cx="8815609" cy="1337973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этап: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7334" y="1516646"/>
            <a:ext cx="8596668" cy="569731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Реализация проекта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" r="12925" b="-1"/>
          <a:stretch/>
        </p:blipFill>
        <p:spPr>
          <a:xfrm>
            <a:off x="5652961" y="3457465"/>
            <a:ext cx="5040000" cy="32238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76" b="711"/>
          <a:stretch/>
        </p:blipFill>
        <p:spPr>
          <a:xfrm>
            <a:off x="612961" y="1930401"/>
            <a:ext cx="5040000" cy="3165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9377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60608"/>
            <a:ext cx="8596668" cy="77273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этап: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7334" y="1275009"/>
            <a:ext cx="10527286" cy="1352281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⎯ Формирование у детей чувства ответственности за результат выполнен-ной работы, уважения к трудовой деятельности людей в природе. </a:t>
            </a: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⎯ Развитие творческих способностей.</a:t>
            </a: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Любовь к труду.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6" b="15941"/>
          <a:stretch/>
        </p:blipFill>
        <p:spPr>
          <a:xfrm>
            <a:off x="978794" y="2907923"/>
            <a:ext cx="4525443" cy="3439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250" y="3179652"/>
            <a:ext cx="5292680" cy="35284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6758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218941"/>
            <a:ext cx="10364451" cy="1223493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проекта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87887" y="1236372"/>
            <a:ext cx="9878096" cy="510003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ходе проекта было реализована разработанная программа по экологическому воспитанию детей. Программа полностью соответствует принципам и задачам «ФГОС ДО» и Федеральному закону № 273-Ф3 «Об образовании в РФ».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ходе проекта у детей возник интерес к жизни и росту растений. Дети узнали, как выращивают овощи, осуществляют уход за растениями, каковы плоды на вкус, какие витамины содержатся в овощах, как они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влияют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 здоровье людей и как здоровое питание влияет на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человека.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С помощью различных занятий и игр дети последовательно достигали цели, проявляя внимание и настойчивость.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Совместная работа с родителями показала результат — активное участие в создании огорода, в проведении выставок, в создании фото альбома в празднике «Мы сажали огород».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Активное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изучение художественной литературы позволило детям узнать много загадок, стихотворений, поговорок, пословиц об овощах.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Какой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восторг и гордость были у детей, когда они собирая урожай понимали, что это они сами вырастили овощи, отличные на вкус и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необходимые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для здоровья.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А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главное дети поняли, что всё, что приготовлено из овощей нужно кушать потому, что это полезно и необходимо.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Работа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над проектом показала, что дети с желанием и интересом принимали участие в работе длительного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69890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462" y="3200401"/>
            <a:ext cx="6502399" cy="36575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38" y="935149"/>
            <a:ext cx="6246253" cy="35135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0536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53" y="283335"/>
            <a:ext cx="7340956" cy="41292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51"/>
          <a:stretch/>
        </p:blipFill>
        <p:spPr>
          <a:xfrm>
            <a:off x="5668129" y="2652241"/>
            <a:ext cx="6412254" cy="41104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316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" r="-2304"/>
          <a:stretch/>
        </p:blipFill>
        <p:spPr>
          <a:xfrm>
            <a:off x="6787166" y="1300768"/>
            <a:ext cx="2954987" cy="5106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90" y="347729"/>
            <a:ext cx="6548192" cy="36833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0705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808" y="531253"/>
            <a:ext cx="3565301" cy="5347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860" y="338070"/>
            <a:ext cx="3822878" cy="5734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700" y="2147550"/>
            <a:ext cx="3140299" cy="47104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7546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88" y="408902"/>
            <a:ext cx="3913031" cy="58695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345" y="408901"/>
            <a:ext cx="3913031" cy="58695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1851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242" y="2459865"/>
            <a:ext cx="10416620" cy="4056844"/>
          </a:xfrm>
        </p:spPr>
        <p:txBody>
          <a:bodyPr>
            <a:normAutofit fontScale="90000"/>
          </a:bodyPr>
          <a:lstStyle/>
          <a:p>
            <a:pPr lvl="0">
              <a:lnSpc>
                <a:spcPct val="150000"/>
              </a:lnSpc>
              <a:spcBef>
                <a:spcPts val="1000"/>
              </a:spcBef>
            </a:pP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     </a:t>
            </a:r>
            <a:r>
              <a:rPr lang="ru-RU" sz="1600" dirty="0" smtClean="0">
                <a:solidFill>
                  <a:schemeClr val="tx1"/>
                </a:solidFill>
              </a:rPr>
              <a:t>В </a:t>
            </a:r>
            <a:r>
              <a:rPr lang="ru-RU" sz="1600" dirty="0">
                <a:solidFill>
                  <a:schemeClr val="tx1"/>
                </a:solidFill>
              </a:rPr>
              <a:t>детстве ребёнок открывает для себя чудесный и загадочный мир природы. Как известно, "самое лучшее открытие то, которое ребенок </a:t>
            </a:r>
            <a:r>
              <a:rPr lang="ru-RU" sz="1600" dirty="0" smtClean="0">
                <a:solidFill>
                  <a:schemeClr val="tx1"/>
                </a:solidFill>
              </a:rPr>
              <a:t>делает </a:t>
            </a:r>
            <a:r>
              <a:rPr lang="ru-RU" sz="1600" dirty="0">
                <a:solidFill>
                  <a:schemeClr val="tx1"/>
                </a:solidFill>
              </a:rPr>
              <a:t>сам". Каждую весну дома на подоконнике у мам и бабушек расцветает зеленый ковер, рассада в ящичках различной формы и окраса, но детям строго настрого наказывают не трогать эти интересные растения. А </a:t>
            </a:r>
            <a:r>
              <a:rPr lang="ru-RU" sz="1600" dirty="0" smtClean="0">
                <a:solidFill>
                  <a:schemeClr val="tx1"/>
                </a:solidFill>
              </a:rPr>
              <a:t>интерес </a:t>
            </a:r>
            <a:r>
              <a:rPr lang="ru-RU" sz="1600" dirty="0">
                <a:solidFill>
                  <a:schemeClr val="tx1"/>
                </a:solidFill>
              </a:rPr>
              <a:t>и любопытство с каждым годом все сильнее, ребята сами бы с </a:t>
            </a:r>
            <a:r>
              <a:rPr lang="ru-RU" sz="1600" dirty="0" smtClean="0">
                <a:solidFill>
                  <a:schemeClr val="tx1"/>
                </a:solidFill>
              </a:rPr>
              <a:t>удовольствием </a:t>
            </a:r>
            <a:r>
              <a:rPr lang="ru-RU" sz="1600" dirty="0">
                <a:solidFill>
                  <a:schemeClr val="tx1"/>
                </a:solidFill>
              </a:rPr>
              <a:t>посадили бы чудо растение, поливали его, ухаживали за ним. Вот и возникла у нас идея создать свой огород - это чудо - огород, </a:t>
            </a:r>
            <a:r>
              <a:rPr lang="ru-RU" sz="1600" dirty="0" smtClean="0">
                <a:solidFill>
                  <a:schemeClr val="tx1"/>
                </a:solidFill>
              </a:rPr>
              <a:t>который </a:t>
            </a:r>
            <a:r>
              <a:rPr lang="ru-RU" sz="1600" dirty="0">
                <a:solidFill>
                  <a:schemeClr val="tx1"/>
                </a:solidFill>
              </a:rPr>
              <a:t>призван развивать у детей экологические ценности природы и </a:t>
            </a:r>
            <a:r>
              <a:rPr lang="ru-RU" sz="1600" dirty="0" smtClean="0">
                <a:solidFill>
                  <a:schemeClr val="tx1"/>
                </a:solidFill>
              </a:rPr>
              <a:t>активизировать </a:t>
            </a:r>
            <a:r>
              <a:rPr lang="ru-RU" sz="1600" dirty="0">
                <a:solidFill>
                  <a:schemeClr val="tx1"/>
                </a:solidFill>
              </a:rPr>
              <a:t>родителей в этой деятельности, т.к. они тоже являются </a:t>
            </a:r>
            <a:r>
              <a:rPr lang="ru-RU" sz="1600" dirty="0" smtClean="0">
                <a:solidFill>
                  <a:schemeClr val="tx1"/>
                </a:solidFill>
              </a:rPr>
              <a:t>участниками </a:t>
            </a:r>
            <a:r>
              <a:rPr lang="ru-RU" sz="1600" dirty="0" err="1" smtClean="0">
                <a:solidFill>
                  <a:schemeClr val="tx1"/>
                </a:solidFill>
              </a:rPr>
              <a:t>воспитательно</a:t>
            </a:r>
            <a:r>
              <a:rPr lang="ru-RU" sz="1600" dirty="0" smtClean="0">
                <a:solidFill>
                  <a:schemeClr val="tx1"/>
                </a:solidFill>
              </a:rPr>
              <a:t>-образовательного </a:t>
            </a:r>
            <a:r>
              <a:rPr lang="ru-RU" sz="1600" dirty="0">
                <a:solidFill>
                  <a:schemeClr val="tx1"/>
                </a:solidFill>
              </a:rPr>
              <a:t>процесса.   Именно в дошкольном возрасте закладываются позитивные чувства к природе и природным </a:t>
            </a:r>
            <a:r>
              <a:rPr lang="ru-RU" sz="1600" dirty="0" smtClean="0">
                <a:solidFill>
                  <a:schemeClr val="tx1"/>
                </a:solidFill>
              </a:rPr>
              <a:t>явлениям</a:t>
            </a:r>
            <a:r>
              <a:rPr lang="ru-RU" sz="1600" dirty="0">
                <a:solidFill>
                  <a:schemeClr val="tx1"/>
                </a:solidFill>
              </a:rPr>
              <a:t>, открывается удивительное многообразие растительного мира, впервые осознается роль природы в жизни человека. На нашем огороде дети сами смогут посадить и выращивать растения, ухаживать за ними. В настоящее время в ДОУ особое место занимает экологическое воспитание детей. Одним из важнейших условий этого процесса является </a:t>
            </a:r>
            <a:r>
              <a:rPr lang="ru-RU" sz="1600" dirty="0" smtClean="0">
                <a:solidFill>
                  <a:schemeClr val="tx1"/>
                </a:solidFill>
              </a:rPr>
              <a:t>непосредственное </a:t>
            </a:r>
            <a:r>
              <a:rPr lang="ru-RU" sz="1600" dirty="0">
                <a:solidFill>
                  <a:schemeClr val="tx1"/>
                </a:solidFill>
              </a:rPr>
              <a:t>наблюдение дошкольников за объектами и явлениями в природе. Для этого необходимо предоставить детям возможность общаться с живой природой и наблюдать за растениями и животными. Растения, которые растут на участке нашей группы, могут дать богатейший познавательный материал и опыт каждому ребёнку как субъекту отношений с самим собой, другими детьми, и взрослыми и миром, а педагогу – возможность </a:t>
            </a:r>
            <a:r>
              <a:rPr lang="ru-RU" sz="1600" dirty="0" smtClean="0">
                <a:solidFill>
                  <a:schemeClr val="tx1"/>
                </a:solidFill>
              </a:rPr>
              <a:t>реализации </a:t>
            </a:r>
            <a:r>
              <a:rPr lang="ru-RU" sz="1600" dirty="0">
                <a:solidFill>
                  <a:schemeClr val="tx1"/>
                </a:solidFill>
              </a:rPr>
              <a:t>экологического воспитания.</a:t>
            </a:r>
            <a:endParaRPr lang="ru-RU" sz="16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5035639"/>
            <a:ext cx="84907" cy="37294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</a:rPr>
              <a:t> 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93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639" y="2760372"/>
            <a:ext cx="11360380" cy="132080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88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502276"/>
            <a:ext cx="8596668" cy="114622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Проблема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4" y="2228045"/>
            <a:ext cx="10617437" cy="413411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 дошкольников ещё не сформированы основы правильного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позитивного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отношения к природе, окружающему миру и труду, а родителям недостаёт педагогической компетенции, в вопросах экологического,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трудового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воспитания и социально-коммуникативного развития своего ребёнка. Незнание детьми правил поведения в природе, неспособность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предусмотреть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последствия своих действий приводят к потребительскому отношению и стереотипности мышления по отношению к объектам окружающей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природы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Учитывая, что дошкольное образование является первым звеном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системы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непрерывного экологического образования, поэтому перед нами, воспитателями, стоит задача - формировать у детей основы экологической культуры. </a:t>
            </a:r>
          </a:p>
        </p:txBody>
      </p:sp>
    </p:spTree>
    <p:extLst>
      <p:ext uri="{BB962C8B-B14F-4D97-AF65-F5344CB8AC3E}">
        <p14:creationId xmlns:p14="http://schemas.microsoft.com/office/powerpoint/2010/main" val="403513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2338" y="669701"/>
            <a:ext cx="8596668" cy="1017431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 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ригинальность проекта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498501"/>
            <a:ext cx="10553042" cy="2889347"/>
          </a:xfrm>
        </p:spPr>
        <p:txBody>
          <a:bodyPr/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Заключается в том, что используются авторские разработки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занятий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знакомые дидактические игры, адаптированные к нашему проекту («Овощной базар», «Спор овощей», «Чудесный мешочек», «Вершки и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корешки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» и др.). В проекте учитывался заказ родителей, их инициатива и помощь в выращивании рассады, сбора семян и оформление выставки «Удивительные овощи».</a:t>
            </a:r>
          </a:p>
        </p:txBody>
      </p:sp>
    </p:spTree>
    <p:extLst>
      <p:ext uri="{BB962C8B-B14F-4D97-AF65-F5344CB8AC3E}">
        <p14:creationId xmlns:p14="http://schemas.microsoft.com/office/powerpoint/2010/main" val="246911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734096"/>
            <a:ext cx="8596668" cy="73409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790163"/>
            <a:ext cx="10875014" cy="3597685"/>
          </a:xfrm>
        </p:spPr>
        <p:txBody>
          <a:bodyPr/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условий, стимулирующих интерес к исследовательской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детей, развитие познавательных способностей, и формирование трудовых навыков через вовлечение детей в практическую деятельность по выращиванию культурных огородных растений Кубани на нашем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огороде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726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7334" y="2121679"/>
            <a:ext cx="10600892" cy="3880773"/>
          </a:xfrm>
        </p:spPr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marL="0" indent="0" algn="ctr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Формировать интеллектуальный потенциал дошкольников через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расширение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знаний детей о растениях Кубани и роли человека в их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выращивании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-Способствовать формированию представлений о значимости растений;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Развивать практические навыки ухода за растениями;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Определять стадии роста овощных культур;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Воспитать наблюдательность и бережное отношение к растениям;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Способствовать развитию воспитания экологической культуры.</a:t>
            </a:r>
          </a:p>
        </p:txBody>
      </p:sp>
    </p:spTree>
    <p:extLst>
      <p:ext uri="{BB962C8B-B14F-4D97-AF65-F5344CB8AC3E}">
        <p14:creationId xmlns:p14="http://schemas.microsoft.com/office/powerpoint/2010/main" val="384246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911" y="-100152"/>
            <a:ext cx="8596668" cy="113183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548" y="1160856"/>
            <a:ext cx="8596668" cy="8604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познавательно-исследовательский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10778"/>
          <a:stretch/>
        </p:blipFill>
        <p:spPr>
          <a:xfrm>
            <a:off x="1354058" y="2021256"/>
            <a:ext cx="7564373" cy="38379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1946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231821"/>
            <a:ext cx="10364451" cy="134922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проекта: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 месяцев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7334" y="1581040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Этап 1 – подготовительный;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Этап 2 – основной;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Этап 3 – заключительный.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1" t="2668" r="11790"/>
          <a:stretch/>
        </p:blipFill>
        <p:spPr>
          <a:xfrm>
            <a:off x="199193" y="3177217"/>
            <a:ext cx="4797008" cy="32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8" b="1059"/>
          <a:stretch/>
        </p:blipFill>
        <p:spPr>
          <a:xfrm>
            <a:off x="7826236" y="1777609"/>
            <a:ext cx="4150298" cy="32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2" t="2192" b="-1"/>
          <a:stretch/>
        </p:blipFill>
        <p:spPr>
          <a:xfrm>
            <a:off x="4518059" y="3618000"/>
            <a:ext cx="4524123" cy="32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1525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r="24363"/>
          <a:stretch/>
        </p:blipFill>
        <p:spPr>
          <a:xfrm>
            <a:off x="350112" y="4134564"/>
            <a:ext cx="3926164" cy="2545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дети, воспитатели, родители.</a:t>
            </a:r>
            <a:b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31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материалы</a:t>
            </a:r>
            <a:r>
              <a:rPr lang="ru-RU" sz="2800" dirty="0" smtClean="0"/>
              <a:t>: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семена и саженцы (рассада), садовый инвентарь.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352" y="2042492"/>
            <a:ext cx="3926164" cy="50859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732" y="3368213"/>
            <a:ext cx="3926164" cy="509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75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TC104033925[[fn=Капля]]</Template>
  <TotalTime>353</TotalTime>
  <Words>732</Words>
  <Application>Microsoft Office PowerPoint</Application>
  <PresentationFormat>Широкоэкранный</PresentationFormat>
  <Paragraphs>52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Tw Cen MT</vt:lpstr>
      <vt:lpstr>Капля</vt:lpstr>
      <vt:lpstr>Проект: «Огород своими руками» МБДОУ «Детский сад»№41  Подготовительная группа</vt:lpstr>
      <vt:lpstr>Актуальность:      В детстве ребёнок открывает для себя чудесный и загадочный мир природы. Как известно, "самое лучшее открытие то, которое ребенок делает сам". Каждую весну дома на подоконнике у мам и бабушек расцветает зеленый ковер, рассада в ящичках различной формы и окраса, но детям строго настрого наказывают не трогать эти интересные растения. А интерес и любопытство с каждым годом все сильнее, ребята сами бы с удовольствием посадили бы чудо растение, поливали его, ухаживали за ним. Вот и возникла у нас идея создать свой огород - это чудо - огород, который призван развивать у детей экологические ценности природы и активизировать родителей в этой деятельности, т.к. они тоже являются участниками воспитательно-образовательного процесса.   Именно в дошкольном возрасте закладываются позитивные чувства к природе и природным явлениям, открывается удивительное многообразие растительного мира, впервые осознается роль природы в жизни человека. На нашем огороде дети сами смогут посадить и выращивать растения, ухаживать за ними. В настоящее время в ДОУ особое место занимает экологическое воспитание детей. Одним из важнейших условий этого процесса является непосредственное наблюдение дошкольников за объектами и явлениями в природе. Для этого необходимо предоставить детям возможность общаться с живой природой и наблюдать за растениями и животными. Растения, которые растут на участке нашей группы, могут дать богатейший познавательный материал и опыт каждому ребёнку как субъекту отношений с самим собой, другими детьми, и взрослыми и миром, а педагогу – возможность реализации экологического воспитания.</vt:lpstr>
      <vt:lpstr>        Проблема:</vt:lpstr>
      <vt:lpstr>      Оригинальность проекта:</vt:lpstr>
      <vt:lpstr>Цель проекта:</vt:lpstr>
      <vt:lpstr>Задачи проекта:</vt:lpstr>
      <vt:lpstr>Тип проекта:</vt:lpstr>
      <vt:lpstr>Сроки реализации проекта: 10 месяцев</vt:lpstr>
      <vt:lpstr>Участники проекта: дети, воспитатели, родители. Необходимые материалы: семена и саженцы (рассада), садовый инвентарь.</vt:lpstr>
      <vt:lpstr>Ожидаемые результаты:</vt:lpstr>
      <vt:lpstr>Подготовительный этап:</vt:lpstr>
      <vt:lpstr>Основной этап:</vt:lpstr>
      <vt:lpstr>Заключительный этап:</vt:lpstr>
      <vt:lpstr>Результаты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Проект: «Огород своими руками» МБДОУ «Детский сад»№41  Подготовительная группа</dc:title>
  <dc:creator>Пользователь Windows</dc:creator>
  <cp:lastModifiedBy>Пользователь Windows</cp:lastModifiedBy>
  <cp:revision>43</cp:revision>
  <dcterms:created xsi:type="dcterms:W3CDTF">2014-09-16T16:09:32Z</dcterms:created>
  <dcterms:modified xsi:type="dcterms:W3CDTF">2014-10-04T17:39:58Z</dcterms:modified>
</cp:coreProperties>
</file>