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77" r:id="rId3"/>
    <p:sldId id="257" r:id="rId4"/>
    <p:sldId id="258" r:id="rId5"/>
    <p:sldId id="276" r:id="rId6"/>
    <p:sldId id="283" r:id="rId7"/>
    <p:sldId id="284" r:id="rId8"/>
    <p:sldId id="271" r:id="rId9"/>
    <p:sldId id="272" r:id="rId10"/>
    <p:sldId id="273" r:id="rId11"/>
    <p:sldId id="259" r:id="rId12"/>
    <p:sldId id="287" r:id="rId13"/>
    <p:sldId id="262" r:id="rId14"/>
    <p:sldId id="264" r:id="rId15"/>
    <p:sldId id="266" r:id="rId16"/>
    <p:sldId id="285" r:id="rId17"/>
    <p:sldId id="282" r:id="rId18"/>
    <p:sldId id="267" r:id="rId19"/>
    <p:sldId id="268" r:id="rId20"/>
    <p:sldId id="269" r:id="rId21"/>
    <p:sldId id="274" r:id="rId22"/>
    <p:sldId id="288" r:id="rId23"/>
    <p:sldId id="278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87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0CC84B-6A1E-41D4-B2BC-C9F9CE4CE75F}" type="datetimeFigureOut">
              <a:rPr lang="ru-RU"/>
              <a:pPr>
                <a:defRPr/>
              </a:pPr>
              <a:t>01.01.2012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FDBA2A-3610-424C-8114-6A2C8F79E6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5668C5-5C55-459B-A67F-11B3070DA13E}" type="datetimeFigureOut">
              <a:rPr lang="ru-RU"/>
              <a:pPr>
                <a:defRPr/>
              </a:pPr>
              <a:t>01.01.2012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94E5B-624B-4A78-92BE-7E28E2E5AC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78462-DC16-4AAB-8005-E43F867E86FB}" type="datetimeFigureOut">
              <a:rPr lang="ru-RU"/>
              <a:pPr>
                <a:defRPr/>
              </a:pPr>
              <a:t>01.01.2012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9A54F-7B5A-4618-AD6B-2E4C69C3BE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39FA8A-7C56-48C3-BC51-D836528D5E5D}" type="datetimeFigureOut">
              <a:rPr lang="ru-RU"/>
              <a:pPr>
                <a:defRPr/>
              </a:pPr>
              <a:t>01.01.2012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D144D-421F-4122-AAB9-7992CD8D96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2EB707-9F35-4D99-A4D8-3BE085DBAD95}" type="datetimeFigureOut">
              <a:rPr lang="ru-RU"/>
              <a:pPr>
                <a:defRPr/>
              </a:pPr>
              <a:t>01.01.2012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845B0A-6DC3-4BA6-A12A-C6DA68C83F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8DA304-FF04-4782-A98D-774CBC259316}" type="datetimeFigureOut">
              <a:rPr lang="ru-RU"/>
              <a:pPr>
                <a:defRPr/>
              </a:pPr>
              <a:t>01.01.2012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597AFD-8B43-4A22-8AAD-E26B9DAD7B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0BE500-1799-4791-AB92-75AB89969B7A}" type="datetimeFigureOut">
              <a:rPr lang="ru-RU"/>
              <a:pPr>
                <a:defRPr/>
              </a:pPr>
              <a:t>01.01.2012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A0BDB-36E5-44AF-8A9A-CC54DCD269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D289F-1216-4B74-8209-F4F2FE637A3A}" type="datetimeFigureOut">
              <a:rPr lang="ru-RU"/>
              <a:pPr>
                <a:defRPr/>
              </a:pPr>
              <a:t>01.01.2012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AE5F90-EF81-47A9-A731-2E8AF2DB2B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EC802C-4202-4D76-854C-D847BDB8B24C}" type="datetimeFigureOut">
              <a:rPr lang="ru-RU"/>
              <a:pPr>
                <a:defRPr/>
              </a:pPr>
              <a:t>01.01.2012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D74CA-2DB6-4D9F-A117-1E28BC709E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AE857-59B3-4469-AB7D-2483718F6C87}" type="datetimeFigureOut">
              <a:rPr lang="ru-RU"/>
              <a:pPr>
                <a:defRPr/>
              </a:pPr>
              <a:t>01.01.2012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E46C9-C2DD-4714-9626-AEB0D6B7CA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2B193-3377-48D3-843F-46893779EA23}" type="datetimeFigureOut">
              <a:rPr lang="ru-RU"/>
              <a:pPr>
                <a:defRPr/>
              </a:pPr>
              <a:t>01.01.2012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67EF10-1000-4C94-AC1A-D9CA2E7CC4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7199515-B5CA-4494-B5D2-86A56994E6C5}" type="datetimeFigureOut">
              <a:rPr lang="ru-RU"/>
              <a:pPr>
                <a:defRPr/>
              </a:pPr>
              <a:t>01.01.2012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9CCDBC4-41F5-46D7-9857-3CC15D56CB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6" r:id="rId2"/>
    <p:sldLayoutId id="2147483705" r:id="rId3"/>
    <p:sldLayoutId id="2147483704" r:id="rId4"/>
    <p:sldLayoutId id="2147483703" r:id="rId5"/>
    <p:sldLayoutId id="2147483702" r:id="rId6"/>
    <p:sldLayoutId id="2147483701" r:id="rId7"/>
    <p:sldLayoutId id="2147483700" r:id="rId8"/>
    <p:sldLayoutId id="2147483699" r:id="rId9"/>
    <p:sldLayoutId id="2147483698" r:id="rId10"/>
    <p:sldLayoutId id="214748369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>
          <a:xfrm>
            <a:off x="539750" y="333375"/>
            <a:ext cx="7920038" cy="3671888"/>
          </a:xfrm>
        </p:spPr>
        <p:txBody>
          <a:bodyPr/>
          <a:lstStyle/>
          <a:p>
            <a:pPr eaLnBrk="1" hangingPunct="1"/>
            <a:r>
              <a:rPr lang="ru-RU" sz="3200" smtClean="0">
                <a:latin typeface="Times New Roman" pitchFamily="18" charset="0"/>
                <a:cs typeface="Gisha" pitchFamily="34" charset="-79"/>
              </a:rPr>
              <a:t>МБДОУ «Детский сад №41 «Радуга»</a:t>
            </a:r>
            <a:r>
              <a:rPr lang="ru-RU" smtClean="0">
                <a:cs typeface="Gisha" pitchFamily="34" charset="-79"/>
              </a:rPr>
              <a:t/>
            </a:r>
            <a:br>
              <a:rPr lang="ru-RU" smtClean="0">
                <a:cs typeface="Gisha" pitchFamily="34" charset="-79"/>
              </a:rPr>
            </a:br>
            <a:r>
              <a:rPr lang="ru-RU" smtClean="0">
                <a:latin typeface="Arial" charset="0"/>
                <a:cs typeface="Gisha" pitchFamily="34" charset="-79"/>
              </a:rPr>
              <a:t/>
            </a:r>
            <a:br>
              <a:rPr lang="ru-RU" smtClean="0">
                <a:latin typeface="Arial" charset="0"/>
                <a:cs typeface="Gisha" pitchFamily="34" charset="-79"/>
              </a:rPr>
            </a:br>
            <a:r>
              <a:rPr lang="ru-RU" smtClean="0">
                <a:cs typeface="Gisha" pitchFamily="34" charset="-79"/>
              </a:rPr>
              <a:t>Тема занятия : «Я гражданин. Правовое воспитание дошкольников», 3-4 года</a:t>
            </a:r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913" y="4149725"/>
            <a:ext cx="6440487" cy="1489075"/>
          </a:xfrm>
        </p:spPr>
        <p:txBody>
          <a:bodyPr/>
          <a:lstStyle/>
          <a:p>
            <a:pPr eaLnBrk="1" hangingPunct="1"/>
            <a:endParaRPr lang="ru-RU" sz="2800" smtClean="0">
              <a:solidFill>
                <a:schemeClr val="tx1"/>
              </a:solidFill>
              <a:latin typeface="Arial" charset="0"/>
            </a:endParaRPr>
          </a:p>
          <a:p>
            <a:pPr eaLnBrk="1" hangingPunct="1"/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>воспитатель 1 категории: </a:t>
            </a:r>
          </a:p>
          <a:p>
            <a:pPr eaLnBrk="1" hangingPunct="1"/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> Головкова  Елена Владимировна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764704"/>
            <a:ext cx="7080448" cy="5310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242888"/>
            <a:ext cx="8351838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ANEC_IGRA_-_Fizminutka_Topnem_nozhkoj_hlopnem_v_ladoshki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66370" y="5982739"/>
            <a:ext cx="609600" cy="6096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60648"/>
            <a:ext cx="8208912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68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20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26415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719138"/>
            <a:ext cx="7620000" cy="541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333375"/>
            <a:ext cx="5961063" cy="606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238" y="476250"/>
            <a:ext cx="7883525" cy="590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0649"/>
            <a:ext cx="8352928" cy="626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59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170131"/>
            <a:ext cx="3370262" cy="320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Рисунок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1445" y="170131"/>
            <a:ext cx="4036023" cy="320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3645024"/>
            <a:ext cx="4464049" cy="2902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75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836712"/>
            <a:ext cx="5040312" cy="4968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Рисунок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433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Солнце, день </a:t>
            </a:r>
          </a:p>
        </p:txBody>
      </p:sp>
      <p:pic>
        <p:nvPicPr>
          <p:cNvPr id="14339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14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496944" cy="637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2771" name="Рисунок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050" y="0"/>
            <a:ext cx="9163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170131"/>
            <a:ext cx="3370262" cy="320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Рисунок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1445" y="170131"/>
            <a:ext cx="4036023" cy="320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3645024"/>
            <a:ext cx="4464049" cy="2902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910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078" y="2348880"/>
            <a:ext cx="806765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Спасибо за внимание 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1967" y="2132856"/>
            <a:ext cx="3458184" cy="43917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38" name="Рисунок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5388" y="332656"/>
            <a:ext cx="4787900" cy="46720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050" y="414338"/>
            <a:ext cx="4773613" cy="6029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41338" y="0"/>
            <a:ext cx="99393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88913"/>
            <a:ext cx="2857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Рисунок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1238" y="2311400"/>
            <a:ext cx="1368425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Рисунок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5675" y="4578350"/>
            <a:ext cx="1184275" cy="207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Рисунок 4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5963" y="188913"/>
            <a:ext cx="2889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Рисунок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03900" y="2190750"/>
            <a:ext cx="2916238" cy="218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Рисунок 6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73750" y="4578350"/>
            <a:ext cx="2846388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28195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263" y="404813"/>
            <a:ext cx="2160587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Рисунок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8513" y="2924175"/>
            <a:ext cx="2344737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Рисунок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263" y="347663"/>
            <a:ext cx="3508375" cy="244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Рисунок 4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263" y="2924175"/>
            <a:ext cx="3995737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1970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2628" y="116632"/>
            <a:ext cx="3743177" cy="51125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59" name="Рисунок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050958"/>
            <a:ext cx="4752652" cy="35644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4148" y="233067"/>
            <a:ext cx="4751387" cy="2673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2" name="Рисунок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675" y="2997200"/>
            <a:ext cx="5649913" cy="3527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2754971</TotalTime>
  <Words>24</Words>
  <Application>Microsoft Office PowerPoint</Application>
  <PresentationFormat>Экран (4:3)</PresentationFormat>
  <Paragraphs>6</Paragraphs>
  <Slides>23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МБДОУ «Детский сад №41 «Радуга»  Тема занятия : «Я гражданин. Правовое воспитание дошкольников», 3-4 года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МБДОУ «Детский сад №41 «Радуга» Тема занятия : «Я гражданин. Правовое воспитание дошкольников», 3-4 года</dc:title>
  <dc:creator>Елена</dc:creator>
  <cp:lastModifiedBy>Елена</cp:lastModifiedBy>
  <cp:revision>24</cp:revision>
  <dcterms:created xsi:type="dcterms:W3CDTF">2017-03-10T04:08:32Z</dcterms:created>
  <dcterms:modified xsi:type="dcterms:W3CDTF">2017-03-27T12:29:37Z</dcterms:modified>
</cp:coreProperties>
</file>