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44" r:id="rId1"/>
  </p:sldMasterIdLst>
  <p:notesMasterIdLst>
    <p:notesMasterId r:id="rId25"/>
  </p:notesMasterIdLst>
  <p:sldIdLst>
    <p:sldId id="256" r:id="rId2"/>
    <p:sldId id="257" r:id="rId3"/>
    <p:sldId id="258" r:id="rId4"/>
    <p:sldId id="259" r:id="rId5"/>
    <p:sldId id="260" r:id="rId6"/>
    <p:sldId id="261" r:id="rId7"/>
    <p:sldId id="262" r:id="rId8"/>
    <p:sldId id="263" r:id="rId9"/>
    <p:sldId id="264" r:id="rId10"/>
    <p:sldId id="265" r:id="rId11"/>
    <p:sldId id="267" r:id="rId12"/>
    <p:sldId id="266" r:id="rId13"/>
    <p:sldId id="268" r:id="rId14"/>
    <p:sldId id="271" r:id="rId15"/>
    <p:sldId id="269" r:id="rId16"/>
    <p:sldId id="270" r:id="rId17"/>
    <p:sldId id="272" r:id="rId18"/>
    <p:sldId id="273" r:id="rId19"/>
    <p:sldId id="275" r:id="rId20"/>
    <p:sldId id="274" r:id="rId21"/>
    <p:sldId id="277" r:id="rId22"/>
    <p:sldId id="276" r:id="rId23"/>
    <p:sldId id="278" r:id="rId24"/>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p:cViewPr varScale="1">
        <p:scale>
          <a:sx n="110" d="100"/>
          <a:sy n="110" d="100"/>
        </p:scale>
        <p:origin x="-1644" y="-90"/>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7454216-794A-454F-AF91-52E50EA62B63}" type="datetimeFigureOut">
              <a:rPr lang="ru-RU" smtClean="0"/>
              <a:pPr/>
              <a:t>20.06.2014</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93BD131-60F0-4E06-A7AA-866039FFE0BF}" type="slidenum">
              <a:rPr lang="ru-RU" smtClean="0"/>
              <a:pPr/>
              <a:t>‹#›</a:t>
            </a:fld>
            <a:endParaRPr lang="ru-RU"/>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893BD131-60F0-4E06-A7AA-866039FFE0BF}" type="slidenum">
              <a:rPr lang="ru-RU" smtClean="0"/>
              <a:pPr/>
              <a:t>7</a:t>
            </a:fld>
            <a:endParaRPr lang="ru-RU"/>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7" name="Равнобедренный треугольник 6"/>
          <p:cNvSpPr/>
          <p:nvPr/>
        </p:nvSpPr>
        <p:spPr>
          <a:xfrm rot="16200000">
            <a:off x="7554353" y="5254283"/>
            <a:ext cx="1892949" cy="1294228"/>
          </a:xfrm>
          <a:prstGeom prst="triangle">
            <a:avLst>
              <a:gd name="adj" fmla="val 51323"/>
            </a:avLst>
          </a:prstGeom>
          <a:gradFill flip="none" rotWithShape="1">
            <a:gsLst>
              <a:gs pos="0">
                <a:schemeClr val="accent1">
                  <a:shade val="30000"/>
                  <a:satMod val="155000"/>
                  <a:alpha val="100000"/>
                </a:schemeClr>
              </a:gs>
              <a:gs pos="60000">
                <a:schemeClr val="accent1">
                  <a:satMod val="160000"/>
                  <a:alpha val="100000"/>
                </a:schemeClr>
              </a:gs>
              <a:gs pos="100000">
                <a:schemeClr val="accent1">
                  <a:tint val="70000"/>
                  <a:satMod val="200000"/>
                  <a:alpha val="100000"/>
                </a:schemeClr>
              </a:gs>
            </a:gsLst>
            <a:lin ang="155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Заголовок 7"/>
          <p:cNvSpPr>
            <a:spLocks noGrp="1"/>
          </p:cNvSpPr>
          <p:nvPr>
            <p:ph type="ctrTitle"/>
          </p:nvPr>
        </p:nvSpPr>
        <p:spPr>
          <a:xfrm>
            <a:off x="540544" y="776288"/>
            <a:ext cx="8062912" cy="1470025"/>
          </a:xfrm>
        </p:spPr>
        <p:txBody>
          <a:bodyPr anchor="b">
            <a:normAutofit/>
          </a:bodyPr>
          <a:lstStyle>
            <a:lvl1pPr algn="r">
              <a:defRPr sz="4400"/>
            </a:lvl1pPr>
          </a:lstStyle>
          <a:p>
            <a:r>
              <a:rPr kumimoji="0" lang="ru-RU" smtClean="0"/>
              <a:t>Образец заголовка</a:t>
            </a:r>
            <a:endParaRPr kumimoji="0" lang="en-US"/>
          </a:p>
        </p:txBody>
      </p:sp>
      <p:sp>
        <p:nvSpPr>
          <p:cNvPr id="9" name="Подзаголовок 8"/>
          <p:cNvSpPr>
            <a:spLocks noGrp="1"/>
          </p:cNvSpPr>
          <p:nvPr>
            <p:ph type="subTitle" idx="1"/>
          </p:nvPr>
        </p:nvSpPr>
        <p:spPr>
          <a:xfrm>
            <a:off x="540544" y="2250280"/>
            <a:ext cx="8062912" cy="1752600"/>
          </a:xfrm>
        </p:spPr>
        <p:txBody>
          <a:bodyPr/>
          <a:lstStyle>
            <a:lvl1pPr marL="0" marR="36576" indent="0" algn="r">
              <a:spcBef>
                <a:spcPts val="0"/>
              </a:spcBef>
              <a:buNone/>
              <a:defRPr>
                <a:ln>
                  <a:solidFill>
                    <a:schemeClr val="bg2"/>
                  </a:solidFill>
                </a:ln>
                <a:solidFill>
                  <a:schemeClr val="tx1">
                    <a:tint val="7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ru-RU" smtClean="0"/>
              <a:t>Образец подзаголовка</a:t>
            </a:r>
            <a:endParaRPr kumimoji="0" lang="en-US"/>
          </a:p>
        </p:txBody>
      </p:sp>
      <p:sp>
        <p:nvSpPr>
          <p:cNvPr id="28" name="Дата 27"/>
          <p:cNvSpPr>
            <a:spLocks noGrp="1"/>
          </p:cNvSpPr>
          <p:nvPr>
            <p:ph type="dt" sz="half" idx="10"/>
          </p:nvPr>
        </p:nvSpPr>
        <p:spPr>
          <a:xfrm>
            <a:off x="1371600" y="6012656"/>
            <a:ext cx="5791200" cy="365125"/>
          </a:xfrm>
        </p:spPr>
        <p:txBody>
          <a:bodyPr tIns="0" bIns="0" anchor="t"/>
          <a:lstStyle>
            <a:lvl1pPr algn="r">
              <a:defRPr sz="1000"/>
            </a:lvl1pPr>
          </a:lstStyle>
          <a:p>
            <a:fld id="{5B106E36-FD25-4E2D-B0AA-010F637433A0}" type="datetimeFigureOut">
              <a:rPr lang="ru-RU" smtClean="0"/>
              <a:pPr/>
              <a:t>20.06.2014</a:t>
            </a:fld>
            <a:endParaRPr lang="ru-RU"/>
          </a:p>
        </p:txBody>
      </p:sp>
      <p:sp>
        <p:nvSpPr>
          <p:cNvPr id="17" name="Нижний колонтитул 16"/>
          <p:cNvSpPr>
            <a:spLocks noGrp="1"/>
          </p:cNvSpPr>
          <p:nvPr>
            <p:ph type="ftr" sz="quarter" idx="11"/>
          </p:nvPr>
        </p:nvSpPr>
        <p:spPr>
          <a:xfrm>
            <a:off x="1371600" y="5650704"/>
            <a:ext cx="5791200" cy="365125"/>
          </a:xfrm>
        </p:spPr>
        <p:txBody>
          <a:bodyPr tIns="0" bIns="0" anchor="b"/>
          <a:lstStyle>
            <a:lvl1pPr algn="r">
              <a:defRPr sz="1100"/>
            </a:lvl1pPr>
          </a:lstStyle>
          <a:p>
            <a:endParaRPr lang="ru-RU"/>
          </a:p>
        </p:txBody>
      </p:sp>
      <p:sp>
        <p:nvSpPr>
          <p:cNvPr id="29" name="Номер слайда 28"/>
          <p:cNvSpPr>
            <a:spLocks noGrp="1"/>
          </p:cNvSpPr>
          <p:nvPr>
            <p:ph type="sldNum" sz="quarter" idx="12"/>
          </p:nvPr>
        </p:nvSpPr>
        <p:spPr>
          <a:xfrm>
            <a:off x="8392247" y="5752307"/>
            <a:ext cx="502920" cy="365125"/>
          </a:xfrm>
        </p:spPr>
        <p:txBody>
          <a:bodyPr anchor="ctr"/>
          <a:lstStyle>
            <a:lvl1pPr algn="ctr">
              <a:defRPr sz="1300">
                <a:solidFill>
                  <a:srgbClr val="FFFFFF"/>
                </a:solidFill>
              </a:defRPr>
            </a:lvl1pPr>
          </a:lstStyle>
          <a:p>
            <a:fld id="{725C68B6-61C2-468F-89AB-4B9F7531AA68}" type="slidenum">
              <a:rPr lang="ru-RU" smtClean="0"/>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5B106E36-FD25-4E2D-B0AA-010F637433A0}" type="datetimeFigureOut">
              <a:rPr lang="ru-RU" smtClean="0"/>
              <a:pPr/>
              <a:t>20.06.2014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781800" y="381000"/>
            <a:ext cx="1905000" cy="5486400"/>
          </a:xfrm>
        </p:spPr>
        <p:txBody>
          <a:bodyPr vert="eaVer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457200" y="381000"/>
            <a:ext cx="6248400" cy="5486400"/>
          </a:xfrm>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5B106E36-FD25-4E2D-B0AA-010F637433A0}" type="datetimeFigureOut">
              <a:rPr lang="ru-RU" smtClean="0"/>
              <a:pPr/>
              <a:t>20.06.2014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67494"/>
            <a:ext cx="8229600" cy="1399032"/>
          </a:xfrm>
        </p:spPr>
        <p:txBody>
          <a:bodyPr/>
          <a:lstStyle/>
          <a:p>
            <a:r>
              <a:rPr kumimoji="0" lang="ru-RU" smtClean="0"/>
              <a:t>Образец заголовка</a:t>
            </a:r>
            <a:endParaRPr kumimoji="0" lang="en-US"/>
          </a:p>
        </p:txBody>
      </p:sp>
      <p:sp>
        <p:nvSpPr>
          <p:cNvPr id="3" name="Содержимое 2"/>
          <p:cNvSpPr>
            <a:spLocks noGrp="1"/>
          </p:cNvSpPr>
          <p:nvPr>
            <p:ph idx="1"/>
          </p:nvPr>
        </p:nvSpPr>
        <p:spPr>
          <a:xfrm>
            <a:off x="457200" y="1882808"/>
            <a:ext cx="8229600" cy="4572000"/>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a:xfrm>
            <a:off x="4791456" y="6480048"/>
            <a:ext cx="2133600" cy="301752"/>
          </a:xfrm>
        </p:spPr>
        <p:txBody>
          <a:bodyPr/>
          <a:lstStyle/>
          <a:p>
            <a:fld id="{5B106E36-FD25-4E2D-B0AA-010F637433A0}" type="datetimeFigureOut">
              <a:rPr lang="ru-RU" smtClean="0"/>
              <a:pPr/>
              <a:t>20.06.2014</a:t>
            </a:fld>
            <a:endParaRPr lang="ru-RU"/>
          </a:p>
        </p:txBody>
      </p:sp>
      <p:sp>
        <p:nvSpPr>
          <p:cNvPr id="5" name="Нижний колонтитул 4"/>
          <p:cNvSpPr>
            <a:spLocks noGrp="1"/>
          </p:cNvSpPr>
          <p:nvPr>
            <p:ph type="ftr" sz="quarter" idx="11"/>
          </p:nvPr>
        </p:nvSpPr>
        <p:spPr>
          <a:xfrm>
            <a:off x="457200" y="6480969"/>
            <a:ext cx="4260056" cy="300831"/>
          </a:xfrm>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bg>
      <p:bgRef idx="1002">
        <a:schemeClr val="bg1"/>
      </p:bgRef>
    </p:bg>
    <p:spTree>
      <p:nvGrpSpPr>
        <p:cNvPr id="1" name=""/>
        <p:cNvGrpSpPr/>
        <p:nvPr/>
      </p:nvGrpSpPr>
      <p:grpSpPr>
        <a:xfrm>
          <a:off x="0" y="0"/>
          <a:ext cx="0" cy="0"/>
          <a:chOff x="0" y="0"/>
          <a:chExt cx="0" cy="0"/>
        </a:xfrm>
      </p:grpSpPr>
      <p:sp>
        <p:nvSpPr>
          <p:cNvPr id="9" name="Прямоугольный треугольник 8"/>
          <p:cNvSpPr/>
          <p:nvPr/>
        </p:nvSpPr>
        <p:spPr>
          <a:xfrm flipV="1">
            <a:off x="7034" y="7034"/>
            <a:ext cx="9129932" cy="6836899"/>
          </a:xfrm>
          <a:prstGeom prst="rtTriangle">
            <a:avLst/>
          </a:prstGeom>
          <a:gradFill flip="none" rotWithShape="1">
            <a:gsLst>
              <a:gs pos="0">
                <a:schemeClr val="tx2">
                  <a:alpha val="10000"/>
                </a:schemeClr>
              </a:gs>
              <a:gs pos="70000">
                <a:schemeClr val="tx2">
                  <a:alpha val="8000"/>
                </a:schemeClr>
              </a:gs>
              <a:gs pos="100000">
                <a:schemeClr val="tx2">
                  <a:alpha val="1000"/>
                </a:schemeClr>
              </a:gs>
            </a:gsLst>
            <a:lin ang="80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marL="0" algn="ctr" defTabSz="914400" rtl="0" eaLnBrk="1" latinLnBrk="0" hangingPunct="1"/>
            <a:endParaRPr kumimoji="0" lang="en-US" sz="1800" kern="1200">
              <a:solidFill>
                <a:schemeClr val="lt1"/>
              </a:solidFill>
              <a:latin typeface="+mn-lt"/>
              <a:ea typeface="+mn-ea"/>
              <a:cs typeface="+mn-cs"/>
            </a:endParaRPr>
          </a:p>
        </p:txBody>
      </p:sp>
      <p:sp>
        <p:nvSpPr>
          <p:cNvPr id="8" name="Равнобедренный треугольник 7"/>
          <p:cNvSpPr/>
          <p:nvPr/>
        </p:nvSpPr>
        <p:spPr>
          <a:xfrm rot="5400000" flipV="1">
            <a:off x="7554353" y="309490"/>
            <a:ext cx="1892949" cy="1294228"/>
          </a:xfrm>
          <a:prstGeom prst="triangle">
            <a:avLst>
              <a:gd name="adj" fmla="val 51323"/>
            </a:avLst>
          </a:prstGeom>
          <a:gradFill flip="none" rotWithShape="1">
            <a:gsLst>
              <a:gs pos="0">
                <a:schemeClr val="accent1">
                  <a:shade val="30000"/>
                  <a:satMod val="155000"/>
                  <a:alpha val="100000"/>
                </a:schemeClr>
              </a:gs>
              <a:gs pos="60000">
                <a:schemeClr val="accent1">
                  <a:satMod val="160000"/>
                  <a:alpha val="100000"/>
                </a:schemeClr>
              </a:gs>
              <a:gs pos="100000">
                <a:schemeClr val="accent1">
                  <a:tint val="70000"/>
                  <a:satMod val="200000"/>
                  <a:alpha val="100000"/>
                </a:schemeClr>
              </a:gs>
            </a:gsLst>
            <a:lin ang="155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4" name="Дата 3"/>
          <p:cNvSpPr>
            <a:spLocks noGrp="1"/>
          </p:cNvSpPr>
          <p:nvPr>
            <p:ph type="dt" sz="half" idx="10"/>
          </p:nvPr>
        </p:nvSpPr>
        <p:spPr>
          <a:xfrm>
            <a:off x="6955632" y="6477000"/>
            <a:ext cx="2133600" cy="304800"/>
          </a:xfrm>
        </p:spPr>
        <p:txBody>
          <a:bodyPr/>
          <a:lstStyle/>
          <a:p>
            <a:fld id="{5B106E36-FD25-4E2D-B0AA-010F637433A0}" type="datetimeFigureOut">
              <a:rPr lang="ru-RU" smtClean="0"/>
              <a:pPr/>
              <a:t>20.06.2014</a:t>
            </a:fld>
            <a:endParaRPr lang="ru-RU"/>
          </a:p>
        </p:txBody>
      </p:sp>
      <p:sp>
        <p:nvSpPr>
          <p:cNvPr id="5" name="Нижний колонтитул 4"/>
          <p:cNvSpPr>
            <a:spLocks noGrp="1"/>
          </p:cNvSpPr>
          <p:nvPr>
            <p:ph type="ftr" sz="quarter" idx="11"/>
          </p:nvPr>
        </p:nvSpPr>
        <p:spPr>
          <a:xfrm>
            <a:off x="2619376" y="6480969"/>
            <a:ext cx="4260056" cy="300831"/>
          </a:xfrm>
        </p:spPr>
        <p:txBody>
          <a:bodyPr/>
          <a:lstStyle/>
          <a:p>
            <a:endParaRPr lang="ru-RU"/>
          </a:p>
        </p:txBody>
      </p:sp>
      <p:sp>
        <p:nvSpPr>
          <p:cNvPr id="6" name="Номер слайда 5"/>
          <p:cNvSpPr>
            <a:spLocks noGrp="1"/>
          </p:cNvSpPr>
          <p:nvPr>
            <p:ph type="sldNum" sz="quarter" idx="12"/>
          </p:nvPr>
        </p:nvSpPr>
        <p:spPr>
          <a:xfrm>
            <a:off x="8451056" y="809624"/>
            <a:ext cx="502920" cy="300831"/>
          </a:xfrm>
        </p:spPr>
        <p:txBody>
          <a:bodyPr/>
          <a:lstStyle/>
          <a:p>
            <a:fld id="{725C68B6-61C2-468F-89AB-4B9F7531AA68}" type="slidenum">
              <a:rPr lang="ru-RU" smtClean="0"/>
              <a:pPr/>
              <a:t>‹#›</a:t>
            </a:fld>
            <a:endParaRPr lang="ru-RU"/>
          </a:p>
        </p:txBody>
      </p:sp>
      <p:cxnSp>
        <p:nvCxnSpPr>
          <p:cNvPr id="11" name="Прямая соединительная линия 10"/>
          <p:cNvCxnSpPr/>
          <p:nvPr/>
        </p:nvCxnSpPr>
        <p:spPr>
          <a:xfrm rot="10800000">
            <a:off x="6468794" y="9381"/>
            <a:ext cx="2672861" cy="1900210"/>
          </a:xfrm>
          <a:prstGeom prst="line">
            <a:avLst/>
          </a:prstGeom>
          <a:noFill/>
          <a:ln w="6000" cap="rnd" cmpd="sng" algn="ctr">
            <a:solidFill>
              <a:schemeClr val="bg2">
                <a:tint val="50000"/>
                <a:satMod val="200000"/>
                <a:alpha val="45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0" name="Прямая соединительная линия 9"/>
          <p:cNvCxnSpPr/>
          <p:nvPr/>
        </p:nvCxnSpPr>
        <p:spPr>
          <a:xfrm flipV="1">
            <a:off x="0" y="7034"/>
            <a:ext cx="9136966" cy="6843933"/>
          </a:xfrm>
          <a:prstGeom prst="line">
            <a:avLst/>
          </a:prstGeom>
          <a:noFill/>
          <a:ln w="5000" cap="rnd" cmpd="sng" algn="ctr">
            <a:solidFill>
              <a:schemeClr val="bg2">
                <a:tint val="55000"/>
                <a:satMod val="200000"/>
                <a:alpha val="35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 name="Заголовок 1"/>
          <p:cNvSpPr>
            <a:spLocks noGrp="1"/>
          </p:cNvSpPr>
          <p:nvPr>
            <p:ph type="title"/>
          </p:nvPr>
        </p:nvSpPr>
        <p:spPr>
          <a:xfrm>
            <a:off x="381000" y="271464"/>
            <a:ext cx="7239000" cy="1362075"/>
          </a:xfrm>
        </p:spPr>
        <p:txBody>
          <a:bodyPr anchor="ctr"/>
          <a:lstStyle>
            <a:lvl1pPr marL="0" algn="l">
              <a:buNone/>
              <a:defRPr sz="3600" b="1" cap="none" baseline="0"/>
            </a:lvl1pPr>
          </a:lstStyle>
          <a:p>
            <a:r>
              <a:rPr kumimoji="0" lang="ru-RU" smtClean="0"/>
              <a:t>Образец заголовка</a:t>
            </a:r>
            <a:endParaRPr kumimoji="0" lang="en-US"/>
          </a:p>
        </p:txBody>
      </p:sp>
      <p:sp>
        <p:nvSpPr>
          <p:cNvPr id="3" name="Текст 2"/>
          <p:cNvSpPr>
            <a:spLocks noGrp="1"/>
          </p:cNvSpPr>
          <p:nvPr>
            <p:ph type="body" idx="1"/>
          </p:nvPr>
        </p:nvSpPr>
        <p:spPr>
          <a:xfrm>
            <a:off x="381000" y="1633536"/>
            <a:ext cx="3886200" cy="2286000"/>
          </a:xfrm>
        </p:spPr>
        <p:txBody>
          <a:bodyPr anchor="t"/>
          <a:lstStyle>
            <a:lvl1pPr marL="54864" indent="0" algn="l">
              <a:buNone/>
              <a:defRPr sz="20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ru-RU" smtClean="0"/>
              <a:t>Образец текста</a:t>
            </a:r>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marL="0" algn="l">
              <a:defRPr/>
            </a:lvl1pPr>
          </a:lstStyle>
          <a:p>
            <a:r>
              <a:rPr kumimoji="0" lang="ru-RU" smtClean="0"/>
              <a:t>Образец заголовка</a:t>
            </a:r>
            <a:endParaRPr kumimoji="0" lang="en-US"/>
          </a:p>
        </p:txBody>
      </p:sp>
      <p:sp>
        <p:nvSpPr>
          <p:cNvPr id="3" name="Содержимое 2"/>
          <p:cNvSpPr>
            <a:spLocks noGrp="1"/>
          </p:cNvSpPr>
          <p:nvPr>
            <p:ph sz="half" idx="1"/>
          </p:nvPr>
        </p:nvSpPr>
        <p:spPr>
          <a:xfrm>
            <a:off x="457200" y="1722437"/>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Содержимое 3"/>
          <p:cNvSpPr>
            <a:spLocks noGrp="1"/>
          </p:cNvSpPr>
          <p:nvPr>
            <p:ph sz="half" idx="2"/>
          </p:nvPr>
        </p:nvSpPr>
        <p:spPr>
          <a:xfrm>
            <a:off x="4648200" y="1722437"/>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a:xfrm>
            <a:off x="4791456" y="6480969"/>
            <a:ext cx="2133600" cy="301752"/>
          </a:xfrm>
        </p:spPr>
        <p:txBody>
          <a:bodyPr/>
          <a:lstStyle/>
          <a:p>
            <a:fld id="{5B106E36-FD25-4E2D-B0AA-010F637433A0}" type="datetimeFigureOut">
              <a:rPr lang="ru-RU" smtClean="0"/>
              <a:pPr/>
              <a:t>20.06.2014</a:t>
            </a:fld>
            <a:endParaRPr lang="ru-RU"/>
          </a:p>
        </p:txBody>
      </p:sp>
      <p:sp>
        <p:nvSpPr>
          <p:cNvPr id="6" name="Нижний колонтитул 5"/>
          <p:cNvSpPr>
            <a:spLocks noGrp="1"/>
          </p:cNvSpPr>
          <p:nvPr>
            <p:ph type="ftr" sz="quarter" idx="11"/>
          </p:nvPr>
        </p:nvSpPr>
        <p:spPr>
          <a:xfrm>
            <a:off x="457200" y="6480969"/>
            <a:ext cx="4260056" cy="301752"/>
          </a:xfrm>
        </p:spPr>
        <p:txBody>
          <a:bodyPr/>
          <a:lstStyle/>
          <a:p>
            <a:endParaRPr lang="ru-RU"/>
          </a:p>
        </p:txBody>
      </p:sp>
      <p:sp>
        <p:nvSpPr>
          <p:cNvPr id="7" name="Номер слайда 6"/>
          <p:cNvSpPr>
            <a:spLocks noGrp="1"/>
          </p:cNvSpPr>
          <p:nvPr>
            <p:ph type="sldNum" sz="quarter" idx="12"/>
          </p:nvPr>
        </p:nvSpPr>
        <p:spPr>
          <a:xfrm>
            <a:off x="7589520" y="6480969"/>
            <a:ext cx="502920" cy="301752"/>
          </a:xfrm>
        </p:spPr>
        <p:txBody>
          <a:bodyPr/>
          <a:lstStyle/>
          <a:p>
            <a:fld id="{725C68B6-61C2-468F-89AB-4B9F7531AA68}"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Сравнение">
    <p:bg>
      <p:bgRef idx="1002">
        <a:schemeClr val="bg2"/>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48198" y="290732"/>
            <a:ext cx="1066800" cy="6153912"/>
          </a:xfrm>
        </p:spPr>
        <p:txBody>
          <a:bodyPr vert="vert270" anchor="b"/>
          <a:lstStyle>
            <a:lvl1pPr marL="0" algn="ctr">
              <a:defRPr sz="3300" b="1">
                <a:ln w="6350">
                  <a:solidFill>
                    <a:schemeClr val="tx1"/>
                  </a:solidFill>
                </a:ln>
                <a:solidFill>
                  <a:schemeClr val="tx1"/>
                </a:solidFill>
              </a:defRPr>
            </a:lvl1pPr>
          </a:lstStyle>
          <a:p>
            <a:r>
              <a:rPr kumimoji="0" lang="ru-RU" smtClean="0"/>
              <a:t>Образец заголовка</a:t>
            </a:r>
            <a:endParaRPr kumimoji="0" lang="en-US"/>
          </a:p>
        </p:txBody>
      </p:sp>
      <p:sp>
        <p:nvSpPr>
          <p:cNvPr id="3" name="Текст 2"/>
          <p:cNvSpPr>
            <a:spLocks noGrp="1"/>
          </p:cNvSpPr>
          <p:nvPr>
            <p:ph type="body" idx="1"/>
          </p:nvPr>
        </p:nvSpPr>
        <p:spPr>
          <a:xfrm>
            <a:off x="1365006" y="290732"/>
            <a:ext cx="581024" cy="3017520"/>
          </a:xfrm>
          <a:solidFill>
            <a:schemeClr val="bg1"/>
          </a:solidFill>
          <a:ln w="12700">
            <a:noFill/>
          </a:ln>
        </p:spPr>
        <p:txBody>
          <a:bodyPr vert="vert270" anchor="ctr"/>
          <a:lstStyle>
            <a:lvl1pPr marL="0" indent="0" algn="ctr">
              <a:buNone/>
              <a:defRPr sz="1600" b="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4" name="Текст 3"/>
          <p:cNvSpPr>
            <a:spLocks noGrp="1"/>
          </p:cNvSpPr>
          <p:nvPr>
            <p:ph type="body" sz="half" idx="3"/>
          </p:nvPr>
        </p:nvSpPr>
        <p:spPr>
          <a:xfrm>
            <a:off x="1365006" y="3427124"/>
            <a:ext cx="581024" cy="3017520"/>
          </a:xfrm>
          <a:solidFill>
            <a:schemeClr val="bg1"/>
          </a:solidFill>
          <a:ln w="12700">
            <a:noFill/>
          </a:ln>
        </p:spPr>
        <p:txBody>
          <a:bodyPr vert="vert270" anchor="ctr"/>
          <a:lstStyle>
            <a:lvl1pPr marL="0" indent="0" algn="ctr">
              <a:buNone/>
              <a:defRPr sz="1600" b="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5" name="Содержимое 4"/>
          <p:cNvSpPr>
            <a:spLocks noGrp="1"/>
          </p:cNvSpPr>
          <p:nvPr>
            <p:ph sz="quarter" idx="2"/>
          </p:nvPr>
        </p:nvSpPr>
        <p:spPr>
          <a:xfrm>
            <a:off x="2022230" y="290732"/>
            <a:ext cx="6858000" cy="3017520"/>
          </a:xfrm>
        </p:spPr>
        <p:txBody>
          <a:bodyPr/>
          <a:lstStyle>
            <a:lvl1pPr algn="l">
              <a:defRPr sz="2400"/>
            </a:lvl1pPr>
            <a:lvl2pPr algn="l">
              <a:defRPr sz="2000"/>
            </a:lvl2pPr>
            <a:lvl3pPr algn="l">
              <a:defRPr sz="1800"/>
            </a:lvl3pPr>
            <a:lvl4pPr algn="l">
              <a:defRPr sz="1600"/>
            </a:lvl4pPr>
            <a:lvl5pPr algn="l">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6" name="Содержимое 5"/>
          <p:cNvSpPr>
            <a:spLocks noGrp="1"/>
          </p:cNvSpPr>
          <p:nvPr>
            <p:ph sz="quarter" idx="4"/>
          </p:nvPr>
        </p:nvSpPr>
        <p:spPr>
          <a:xfrm>
            <a:off x="2022230" y="3427124"/>
            <a:ext cx="6858000" cy="3017520"/>
          </a:xfrm>
        </p:spPr>
        <p:txBody>
          <a:bodyPr/>
          <a:lstStyle>
            <a:lvl1pPr>
              <a:defRPr sz="24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7" name="Дата 6"/>
          <p:cNvSpPr>
            <a:spLocks noGrp="1"/>
          </p:cNvSpPr>
          <p:nvPr>
            <p:ph type="dt" sz="half" idx="10"/>
          </p:nvPr>
        </p:nvSpPr>
        <p:spPr>
          <a:xfrm>
            <a:off x="4791456" y="6480969"/>
            <a:ext cx="2130552" cy="301752"/>
          </a:xfrm>
        </p:spPr>
        <p:txBody>
          <a:bodyPr/>
          <a:lstStyle/>
          <a:p>
            <a:fld id="{5B106E36-FD25-4E2D-B0AA-010F637433A0}" type="datetimeFigureOut">
              <a:rPr lang="ru-RU" smtClean="0"/>
              <a:pPr/>
              <a:t>20.06.2014</a:t>
            </a:fld>
            <a:endParaRPr lang="ru-RU"/>
          </a:p>
        </p:txBody>
      </p:sp>
      <p:sp>
        <p:nvSpPr>
          <p:cNvPr id="8" name="Нижний колонтитул 7"/>
          <p:cNvSpPr>
            <a:spLocks noGrp="1"/>
          </p:cNvSpPr>
          <p:nvPr>
            <p:ph type="ftr" sz="quarter" idx="11"/>
          </p:nvPr>
        </p:nvSpPr>
        <p:spPr>
          <a:xfrm>
            <a:off x="457200" y="6480969"/>
            <a:ext cx="4261104" cy="301752"/>
          </a:xfrm>
        </p:spPr>
        <p:txBody>
          <a:bodyPr/>
          <a:lstStyle/>
          <a:p>
            <a:endParaRPr lang="ru-RU"/>
          </a:p>
        </p:txBody>
      </p:sp>
      <p:sp>
        <p:nvSpPr>
          <p:cNvPr id="9" name="Номер слайда 8"/>
          <p:cNvSpPr>
            <a:spLocks noGrp="1"/>
          </p:cNvSpPr>
          <p:nvPr>
            <p:ph type="sldNum" sz="quarter" idx="12"/>
          </p:nvPr>
        </p:nvSpPr>
        <p:spPr>
          <a:xfrm>
            <a:off x="7589520" y="6483096"/>
            <a:ext cx="502920" cy="301752"/>
          </a:xfrm>
        </p:spPr>
        <p:txBody>
          <a:bodyPr/>
          <a:lstStyle>
            <a:lvl1pPr algn="ctr">
              <a:defRPr/>
            </a:lvl1pPr>
          </a:lstStyle>
          <a:p>
            <a:fld id="{725C68B6-61C2-468F-89AB-4B9F7531AA68}" type="slidenum">
              <a:rPr lang="ru-RU" smtClean="0"/>
              <a:pPr/>
              <a:t>‹#›</a:t>
            </a:fld>
            <a:endParaRPr lang="ru-RU"/>
          </a:p>
        </p:txBody>
      </p:sp>
    </p:spTree>
  </p:cSld>
  <p:clrMapOvr>
    <a:overrideClrMapping bg1="dk1" tx1="lt1" bg2="dk2" tx2="lt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b="0"/>
            </a:lvl1pPr>
          </a:lstStyle>
          <a:p>
            <a:r>
              <a:rPr kumimoji="0" lang="ru-RU" smtClean="0"/>
              <a:t>Образец заголовка</a:t>
            </a:r>
            <a:endParaRPr kumimoji="0" lang="en-US"/>
          </a:p>
        </p:txBody>
      </p:sp>
      <p:sp>
        <p:nvSpPr>
          <p:cNvPr id="3" name="Дата 2"/>
          <p:cNvSpPr>
            <a:spLocks noGrp="1"/>
          </p:cNvSpPr>
          <p:nvPr>
            <p:ph type="dt" sz="half" idx="10"/>
          </p:nvPr>
        </p:nvSpPr>
        <p:spPr/>
        <p:txBody>
          <a:bodyPr/>
          <a:lstStyle/>
          <a:p>
            <a:fld id="{5B106E36-FD25-4E2D-B0AA-010F637433A0}" type="datetimeFigureOut">
              <a:rPr lang="ru-RU" smtClean="0"/>
              <a:pPr/>
              <a:t>20.06.2014</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a:xfrm>
            <a:off x="4791456" y="6480969"/>
            <a:ext cx="2133600" cy="301752"/>
          </a:xfrm>
        </p:spPr>
        <p:txBody>
          <a:bodyPr/>
          <a:lstStyle/>
          <a:p>
            <a:fld id="{5B106E36-FD25-4E2D-B0AA-010F637433A0}" type="datetimeFigureOut">
              <a:rPr lang="ru-RU" smtClean="0"/>
              <a:pPr/>
              <a:t>20.06.2014</a:t>
            </a:fld>
            <a:endParaRPr lang="ru-RU"/>
          </a:p>
        </p:txBody>
      </p:sp>
      <p:sp>
        <p:nvSpPr>
          <p:cNvPr id="3" name="Нижний колонтитул 2"/>
          <p:cNvSpPr>
            <a:spLocks noGrp="1"/>
          </p:cNvSpPr>
          <p:nvPr>
            <p:ph type="ftr" sz="quarter" idx="11"/>
          </p:nvPr>
        </p:nvSpPr>
        <p:spPr>
          <a:xfrm>
            <a:off x="457200" y="6481890"/>
            <a:ext cx="4260056" cy="300831"/>
          </a:xfrm>
        </p:spPr>
        <p:txBody>
          <a:bodyPr/>
          <a:lstStyle/>
          <a:p>
            <a:endParaRPr lang="ru-RU"/>
          </a:p>
        </p:txBody>
      </p:sp>
      <p:sp>
        <p:nvSpPr>
          <p:cNvPr id="4" name="Номер слайда 3"/>
          <p:cNvSpPr>
            <a:spLocks noGrp="1"/>
          </p:cNvSpPr>
          <p:nvPr>
            <p:ph type="sldNum" sz="quarter" idx="12"/>
          </p:nvPr>
        </p:nvSpPr>
        <p:spPr>
          <a:xfrm>
            <a:off x="7589520" y="6480969"/>
            <a:ext cx="502920" cy="301752"/>
          </a:xfrm>
        </p:spPr>
        <p:txBody>
          <a:bodyPr/>
          <a:lstStyle/>
          <a:p>
            <a:fld id="{725C68B6-61C2-468F-89AB-4B9F7531AA68}"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bg>
      <p:bgRef idx="1002">
        <a:schemeClr val="bg2"/>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19456" y="367664"/>
            <a:ext cx="914400" cy="5943600"/>
          </a:xfrm>
        </p:spPr>
        <p:txBody>
          <a:bodyPr vert="vert270" anchor="b"/>
          <a:lstStyle>
            <a:lvl1pPr marL="0" marR="18288" algn="r">
              <a:spcBef>
                <a:spcPts val="0"/>
              </a:spcBef>
              <a:buNone/>
              <a:defRPr sz="2900" b="0" cap="all" baseline="0"/>
            </a:lvl1pPr>
          </a:lstStyle>
          <a:p>
            <a:r>
              <a:rPr kumimoji="0" lang="ru-RU" smtClean="0"/>
              <a:t>Образец заголовка</a:t>
            </a:r>
            <a:endParaRPr kumimoji="0" lang="en-US"/>
          </a:p>
        </p:txBody>
      </p:sp>
      <p:sp>
        <p:nvSpPr>
          <p:cNvPr id="3" name="Текст 2"/>
          <p:cNvSpPr>
            <a:spLocks noGrp="1"/>
          </p:cNvSpPr>
          <p:nvPr>
            <p:ph type="body" idx="2"/>
          </p:nvPr>
        </p:nvSpPr>
        <p:spPr>
          <a:xfrm>
            <a:off x="1135856" y="367664"/>
            <a:ext cx="2438400" cy="5943600"/>
          </a:xfrm>
        </p:spPr>
        <p:txBody>
          <a:bodyPr anchor="t"/>
          <a:lstStyle>
            <a:lvl1pPr marL="0" indent="0">
              <a:spcBef>
                <a:spcPts val="0"/>
              </a:spcBef>
              <a:buNone/>
              <a:defRPr sz="1400"/>
            </a:lvl1pPr>
            <a:lvl2pPr>
              <a:buNone/>
              <a:defRPr sz="1200"/>
            </a:lvl2pPr>
            <a:lvl3pPr>
              <a:buNone/>
              <a:defRPr sz="1000"/>
            </a:lvl3pPr>
            <a:lvl4pPr>
              <a:buNone/>
              <a:defRPr sz="900"/>
            </a:lvl4pPr>
            <a:lvl5pPr>
              <a:buNone/>
              <a:defRPr sz="900"/>
            </a:lvl5pPr>
          </a:lstStyle>
          <a:p>
            <a:pPr lvl="0" eaLnBrk="1" latinLnBrk="0" hangingPunct="1"/>
            <a:r>
              <a:rPr kumimoji="0" lang="ru-RU" smtClean="0"/>
              <a:t>Образец текста</a:t>
            </a:r>
          </a:p>
        </p:txBody>
      </p:sp>
      <p:sp>
        <p:nvSpPr>
          <p:cNvPr id="4" name="Содержимое 3"/>
          <p:cNvSpPr>
            <a:spLocks noGrp="1"/>
          </p:cNvSpPr>
          <p:nvPr>
            <p:ph sz="half" idx="1"/>
          </p:nvPr>
        </p:nvSpPr>
        <p:spPr>
          <a:xfrm>
            <a:off x="3651250" y="320040"/>
            <a:ext cx="5276088" cy="5989320"/>
          </a:xfrm>
        </p:spPr>
        <p:txBody>
          <a:bodyPr/>
          <a:lstStyle>
            <a:lvl1pPr>
              <a:spcBef>
                <a:spcPts val="0"/>
              </a:spcBef>
              <a:defRPr sz="3000"/>
            </a:lvl1pPr>
            <a:lvl2pPr>
              <a:defRPr sz="2600"/>
            </a:lvl2pPr>
            <a:lvl3pPr>
              <a:defRPr sz="2400"/>
            </a:lvl3pPr>
            <a:lvl4pPr>
              <a:defRPr sz="2000"/>
            </a:lvl4pPr>
            <a:lvl5pPr>
              <a:defRPr sz="20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a:xfrm>
            <a:off x="6278976" y="6556248"/>
            <a:ext cx="2133600" cy="301752"/>
          </a:xfrm>
        </p:spPr>
        <p:txBody>
          <a:bodyPr/>
          <a:lstStyle>
            <a:lvl1pPr>
              <a:defRPr sz="900"/>
            </a:lvl1pPr>
          </a:lstStyle>
          <a:p>
            <a:fld id="{5B106E36-FD25-4E2D-B0AA-010F637433A0}" type="datetimeFigureOut">
              <a:rPr lang="ru-RU" smtClean="0"/>
              <a:pPr/>
              <a:t>20.06.2014</a:t>
            </a:fld>
            <a:endParaRPr lang="ru-RU"/>
          </a:p>
        </p:txBody>
      </p:sp>
      <p:sp>
        <p:nvSpPr>
          <p:cNvPr id="6" name="Нижний колонтитул 5"/>
          <p:cNvSpPr>
            <a:spLocks noGrp="1"/>
          </p:cNvSpPr>
          <p:nvPr>
            <p:ph type="ftr" sz="quarter" idx="11"/>
          </p:nvPr>
        </p:nvSpPr>
        <p:spPr>
          <a:xfrm>
            <a:off x="1135856" y="6556248"/>
            <a:ext cx="5143120" cy="301752"/>
          </a:xfrm>
        </p:spPr>
        <p:txBody>
          <a:bodyPr/>
          <a:lstStyle>
            <a:lvl1pPr>
              <a:defRPr sz="900"/>
            </a:lvl1pPr>
          </a:lstStyle>
          <a:p>
            <a:endParaRPr lang="ru-RU"/>
          </a:p>
        </p:txBody>
      </p:sp>
      <p:sp>
        <p:nvSpPr>
          <p:cNvPr id="7" name="Номер слайда 6"/>
          <p:cNvSpPr>
            <a:spLocks noGrp="1"/>
          </p:cNvSpPr>
          <p:nvPr>
            <p:ph type="sldNum" sz="quarter" idx="12"/>
          </p:nvPr>
        </p:nvSpPr>
        <p:spPr>
          <a:xfrm>
            <a:off x="8410576" y="6556248"/>
            <a:ext cx="502920" cy="301752"/>
          </a:xfrm>
        </p:spPr>
        <p:txBody>
          <a:bodyPr/>
          <a:lstStyle>
            <a:lvl1pPr>
              <a:defRPr sz="900"/>
            </a:lvl1pPr>
          </a:lstStyle>
          <a:p>
            <a:fld id="{725C68B6-61C2-468F-89AB-4B9F7531AA68}" type="slidenum">
              <a:rPr lang="ru-RU" smtClean="0"/>
              <a:pPr/>
              <a:t>‹#›</a:t>
            </a:fld>
            <a:endParaRPr lang="ru-RU"/>
          </a:p>
        </p:txBody>
      </p:sp>
    </p:spTree>
  </p:cSld>
  <p:clrMapOvr>
    <a:overrideClrMapping bg1="dk1" tx1="lt1" bg2="dk2" tx2="lt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bg>
      <p:bgRef idx="1002">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19456" y="150896"/>
            <a:ext cx="914400" cy="6400800"/>
          </a:xfrm>
        </p:spPr>
        <p:txBody>
          <a:bodyPr vert="vert270" anchor="b"/>
          <a:lstStyle>
            <a:lvl1pPr marL="0" algn="l">
              <a:buNone/>
              <a:defRPr sz="3000" b="0" cap="all" baseline="0"/>
            </a:lvl1pPr>
          </a:lstStyle>
          <a:p>
            <a:r>
              <a:rPr kumimoji="0" lang="ru-RU" smtClean="0"/>
              <a:t>Образец заголовка</a:t>
            </a:r>
            <a:endParaRPr kumimoji="0" lang="en-US"/>
          </a:p>
        </p:txBody>
      </p:sp>
      <p:sp>
        <p:nvSpPr>
          <p:cNvPr id="3" name="Рисунок 2"/>
          <p:cNvSpPr>
            <a:spLocks noGrp="1"/>
          </p:cNvSpPr>
          <p:nvPr>
            <p:ph type="pic" idx="1"/>
          </p:nvPr>
        </p:nvSpPr>
        <p:spPr>
          <a:xfrm>
            <a:off x="1138237" y="373966"/>
            <a:ext cx="7333488" cy="5486400"/>
          </a:xfrm>
          <a:solidFill>
            <a:schemeClr val="bg2">
              <a:shade val="50000"/>
            </a:schemeClr>
          </a:solidFill>
        </p:spPr>
        <p:txBody>
          <a:bodyPr/>
          <a:lstStyle>
            <a:lvl1pPr marL="0" indent="0">
              <a:buNone/>
              <a:defRPr sz="3200"/>
            </a:lvl1pPr>
          </a:lstStyle>
          <a:p>
            <a:r>
              <a:rPr kumimoji="0" lang="ru-RU" smtClean="0"/>
              <a:t>Вставка рисунка</a:t>
            </a:r>
            <a:endParaRPr kumimoji="0" lang="en-US" dirty="0"/>
          </a:p>
        </p:txBody>
      </p:sp>
      <p:sp>
        <p:nvSpPr>
          <p:cNvPr id="4" name="Текст 3"/>
          <p:cNvSpPr>
            <a:spLocks noGrp="1"/>
          </p:cNvSpPr>
          <p:nvPr>
            <p:ph type="body" sz="half" idx="2"/>
          </p:nvPr>
        </p:nvSpPr>
        <p:spPr>
          <a:xfrm>
            <a:off x="1143000" y="5867400"/>
            <a:ext cx="7333488" cy="685800"/>
          </a:xfrm>
          <a:solidFill>
            <a:schemeClr val="accent1">
              <a:alpha val="15000"/>
            </a:schemeClr>
          </a:solidFill>
          <a:ln>
            <a:solidFill>
              <a:schemeClr val="accent1"/>
            </a:solidFill>
            <a:miter lim="800000"/>
          </a:ln>
        </p:spPr>
        <p:txBody>
          <a:bodyPr/>
          <a:lstStyle>
            <a:lvl1pPr marL="0" indent="0">
              <a:spcBef>
                <a:spcPts val="0"/>
              </a:spcBef>
              <a:buNone/>
              <a:defRPr sz="1400"/>
            </a:lvl1pPr>
            <a:lvl2pPr>
              <a:defRPr sz="1200"/>
            </a:lvl2pPr>
            <a:lvl3pPr>
              <a:defRPr sz="1000"/>
            </a:lvl3pPr>
            <a:lvl4pPr>
              <a:defRPr sz="900"/>
            </a:lvl4pPr>
            <a:lvl5pPr>
              <a:defRPr sz="900"/>
            </a:lvl5pPr>
          </a:lstStyle>
          <a:p>
            <a:pPr lvl="0" eaLnBrk="1" latinLnBrk="0" hangingPunct="1"/>
            <a:r>
              <a:rPr kumimoji="0" lang="ru-RU" smtClean="0"/>
              <a:t>Образец текста</a:t>
            </a:r>
          </a:p>
        </p:txBody>
      </p:sp>
      <p:sp>
        <p:nvSpPr>
          <p:cNvPr id="5" name="Дата 4"/>
          <p:cNvSpPr>
            <a:spLocks noGrp="1"/>
          </p:cNvSpPr>
          <p:nvPr>
            <p:ph type="dt" sz="half" idx="10"/>
          </p:nvPr>
        </p:nvSpPr>
        <p:spPr>
          <a:xfrm>
            <a:off x="6108192" y="6556248"/>
            <a:ext cx="2103120" cy="301752"/>
          </a:xfrm>
        </p:spPr>
        <p:txBody>
          <a:bodyPr/>
          <a:lstStyle>
            <a:lvl1pPr>
              <a:defRPr sz="900"/>
            </a:lvl1pPr>
          </a:lstStyle>
          <a:p>
            <a:fld id="{5B106E36-FD25-4E2D-B0AA-010F637433A0}" type="datetimeFigureOut">
              <a:rPr lang="ru-RU" smtClean="0"/>
              <a:pPr/>
              <a:t>20.06.2014</a:t>
            </a:fld>
            <a:endParaRPr lang="ru-RU"/>
          </a:p>
        </p:txBody>
      </p:sp>
      <p:sp>
        <p:nvSpPr>
          <p:cNvPr id="6" name="Нижний колонтитул 5"/>
          <p:cNvSpPr>
            <a:spLocks noGrp="1"/>
          </p:cNvSpPr>
          <p:nvPr>
            <p:ph type="ftr" sz="quarter" idx="11"/>
          </p:nvPr>
        </p:nvSpPr>
        <p:spPr>
          <a:xfrm>
            <a:off x="1170432" y="6557169"/>
            <a:ext cx="4948072" cy="301752"/>
          </a:xfrm>
        </p:spPr>
        <p:txBody>
          <a:bodyPr/>
          <a:lstStyle>
            <a:lvl1pPr>
              <a:defRPr sz="900"/>
            </a:lvl1pPr>
          </a:lstStyle>
          <a:p>
            <a:endParaRPr lang="ru-RU"/>
          </a:p>
        </p:txBody>
      </p:sp>
      <p:sp>
        <p:nvSpPr>
          <p:cNvPr id="7" name="Номер слайда 6"/>
          <p:cNvSpPr>
            <a:spLocks noGrp="1"/>
          </p:cNvSpPr>
          <p:nvPr>
            <p:ph type="sldNum" sz="quarter" idx="12"/>
          </p:nvPr>
        </p:nvSpPr>
        <p:spPr>
          <a:xfrm>
            <a:off x="8217192" y="6556248"/>
            <a:ext cx="365760" cy="301752"/>
          </a:xfrm>
        </p:spPr>
        <p:txBody>
          <a:bodyPr/>
          <a:lstStyle>
            <a:lvl1pPr algn="ctr">
              <a:defRPr sz="900"/>
            </a:lvl1pPr>
          </a:lstStyle>
          <a:p>
            <a:fld id="{725C68B6-61C2-468F-89AB-4B9F7531AA68}" type="slidenum">
              <a:rPr lang="ru-RU" smtClean="0"/>
              <a:pPr/>
              <a:t>‹#›</a:t>
            </a:fld>
            <a:endParaRPr lang="ru-RU"/>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11" name="Прямоугольный треугольник 10"/>
          <p:cNvSpPr/>
          <p:nvPr/>
        </p:nvSpPr>
        <p:spPr>
          <a:xfrm>
            <a:off x="7034" y="14068"/>
            <a:ext cx="9129932" cy="6836899"/>
          </a:xfrm>
          <a:prstGeom prst="rtTriangle">
            <a:avLst/>
          </a:prstGeom>
          <a:gradFill flip="none" rotWithShape="1">
            <a:gsLst>
              <a:gs pos="0">
                <a:schemeClr val="tx2">
                  <a:alpha val="10000"/>
                </a:schemeClr>
              </a:gs>
              <a:gs pos="70000">
                <a:schemeClr val="tx2">
                  <a:alpha val="8000"/>
                </a:schemeClr>
              </a:gs>
              <a:gs pos="100000">
                <a:schemeClr val="tx2">
                  <a:alpha val="1000"/>
                </a:schemeClr>
              </a:gs>
            </a:gsLst>
            <a:lin ang="80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cxnSp>
        <p:nvCxnSpPr>
          <p:cNvPr id="8" name="Прямая соединительная линия 7"/>
          <p:cNvCxnSpPr/>
          <p:nvPr/>
        </p:nvCxnSpPr>
        <p:spPr>
          <a:xfrm>
            <a:off x="0" y="7034"/>
            <a:ext cx="9136966" cy="6843933"/>
          </a:xfrm>
          <a:prstGeom prst="line">
            <a:avLst/>
          </a:prstGeom>
          <a:noFill/>
          <a:ln w="5000" cap="rnd" cmpd="sng" algn="ctr">
            <a:solidFill>
              <a:schemeClr val="bg2">
                <a:tint val="55000"/>
                <a:satMod val="200000"/>
                <a:alpha val="35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9" name="Прямая соединительная линия 8"/>
          <p:cNvCxnSpPr/>
          <p:nvPr/>
        </p:nvCxnSpPr>
        <p:spPr>
          <a:xfrm rot="10800000" flipV="1">
            <a:off x="6468794" y="4948410"/>
            <a:ext cx="2672861" cy="1900210"/>
          </a:xfrm>
          <a:prstGeom prst="line">
            <a:avLst/>
          </a:prstGeom>
          <a:noFill/>
          <a:ln w="6000" cap="rnd" cmpd="sng" algn="ctr">
            <a:solidFill>
              <a:schemeClr val="bg2">
                <a:tint val="50000"/>
                <a:satMod val="200000"/>
                <a:alpha val="45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2" name="Заголовок 21"/>
          <p:cNvSpPr>
            <a:spLocks noGrp="1"/>
          </p:cNvSpPr>
          <p:nvPr>
            <p:ph type="title"/>
          </p:nvPr>
        </p:nvSpPr>
        <p:spPr>
          <a:xfrm>
            <a:off x="457200" y="267494"/>
            <a:ext cx="8229600" cy="1399032"/>
          </a:xfrm>
          <a:prstGeom prst="rect">
            <a:avLst/>
          </a:prstGeom>
        </p:spPr>
        <p:txBody>
          <a:bodyPr vert="horz" anchor="ctr">
            <a:normAutofit/>
          </a:bodyPr>
          <a:lstStyle/>
          <a:p>
            <a:r>
              <a:rPr kumimoji="0" lang="ru-RU" smtClean="0"/>
              <a:t>Образец заголовка</a:t>
            </a:r>
            <a:endParaRPr kumimoji="0" lang="en-US"/>
          </a:p>
        </p:txBody>
      </p:sp>
      <p:sp>
        <p:nvSpPr>
          <p:cNvPr id="13" name="Текст 12"/>
          <p:cNvSpPr>
            <a:spLocks noGrp="1"/>
          </p:cNvSpPr>
          <p:nvPr>
            <p:ph type="body" idx="1"/>
          </p:nvPr>
        </p:nvSpPr>
        <p:spPr>
          <a:xfrm>
            <a:off x="457200" y="1882808"/>
            <a:ext cx="8229600" cy="4572000"/>
          </a:xfrm>
          <a:prstGeom prst="rect">
            <a:avLst/>
          </a:prstGeom>
        </p:spPr>
        <p:txBody>
          <a:bodyPr vert="horz" anchor="t">
            <a:normAutofit/>
          </a:bodyPr>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14" name="Дата 13"/>
          <p:cNvSpPr>
            <a:spLocks noGrp="1"/>
          </p:cNvSpPr>
          <p:nvPr>
            <p:ph type="dt" sz="half" idx="2"/>
          </p:nvPr>
        </p:nvSpPr>
        <p:spPr>
          <a:xfrm>
            <a:off x="4791456" y="6480969"/>
            <a:ext cx="2133600" cy="301752"/>
          </a:xfrm>
          <a:prstGeom prst="rect">
            <a:avLst/>
          </a:prstGeom>
        </p:spPr>
        <p:txBody>
          <a:bodyPr vert="horz" anchor="b"/>
          <a:lstStyle>
            <a:lvl1pPr algn="l" eaLnBrk="1" latinLnBrk="0" hangingPunct="1">
              <a:defRPr kumimoji="0" sz="1000" b="0">
                <a:solidFill>
                  <a:schemeClr val="tx1"/>
                </a:solidFill>
              </a:defRPr>
            </a:lvl1pPr>
          </a:lstStyle>
          <a:p>
            <a:fld id="{5B106E36-FD25-4E2D-B0AA-010F637433A0}" type="datetimeFigureOut">
              <a:rPr lang="ru-RU" smtClean="0"/>
              <a:pPr/>
              <a:t>20.06.2014</a:t>
            </a:fld>
            <a:endParaRPr lang="ru-RU"/>
          </a:p>
        </p:txBody>
      </p:sp>
      <p:sp>
        <p:nvSpPr>
          <p:cNvPr id="3" name="Нижний колонтитул 2"/>
          <p:cNvSpPr>
            <a:spLocks noGrp="1"/>
          </p:cNvSpPr>
          <p:nvPr>
            <p:ph type="ftr" sz="quarter" idx="3"/>
          </p:nvPr>
        </p:nvSpPr>
        <p:spPr>
          <a:xfrm>
            <a:off x="457200" y="6481890"/>
            <a:ext cx="4260056" cy="300831"/>
          </a:xfrm>
          <a:prstGeom prst="rect">
            <a:avLst/>
          </a:prstGeom>
        </p:spPr>
        <p:txBody>
          <a:bodyPr vert="horz" anchor="b"/>
          <a:lstStyle>
            <a:lvl1pPr algn="r" eaLnBrk="1" latinLnBrk="0" hangingPunct="1">
              <a:defRPr kumimoji="0" sz="1000">
                <a:solidFill>
                  <a:schemeClr val="tx1"/>
                </a:solidFill>
              </a:defRPr>
            </a:lvl1pPr>
          </a:lstStyle>
          <a:p>
            <a:endParaRPr lang="ru-RU"/>
          </a:p>
        </p:txBody>
      </p:sp>
      <p:sp>
        <p:nvSpPr>
          <p:cNvPr id="23" name="Номер слайда 22"/>
          <p:cNvSpPr>
            <a:spLocks noGrp="1"/>
          </p:cNvSpPr>
          <p:nvPr>
            <p:ph type="sldNum" sz="quarter" idx="4"/>
          </p:nvPr>
        </p:nvSpPr>
        <p:spPr>
          <a:xfrm>
            <a:off x="7589520" y="6480969"/>
            <a:ext cx="502920" cy="301752"/>
          </a:xfrm>
          <a:prstGeom prst="rect">
            <a:avLst/>
          </a:prstGeom>
        </p:spPr>
        <p:txBody>
          <a:bodyPr vert="horz" anchor="b"/>
          <a:lstStyle>
            <a:lvl1pPr algn="ctr" eaLnBrk="1" latinLnBrk="0" hangingPunct="1">
              <a:defRPr kumimoji="0" sz="1200">
                <a:solidFill>
                  <a:schemeClr val="tx1"/>
                </a:solidFill>
              </a:defRPr>
            </a:lvl1pPr>
          </a:lstStyle>
          <a:p>
            <a:fld id="{725C68B6-61C2-468F-89AB-4B9F7531AA68}" type="slidenum">
              <a:rPr lang="ru-RU" smtClean="0"/>
              <a:pPr/>
              <a:t>‹#›</a:t>
            </a:fld>
            <a:endParaRPr lang="ru-RU"/>
          </a:p>
        </p:txBody>
      </p:sp>
    </p:spTree>
  </p:cSld>
  <p:clrMap bg1="dk1" tx1="lt1" bg2="dk2" tx2="lt2" accent1="accent1" accent2="accent2" accent3="accent3" accent4="accent4" accent5="accent5" accent6="accent6" hlink="hlink" folHlink="folHlink"/>
  <p:sldLayoutIdLst>
    <p:sldLayoutId id="2147483745" r:id="rId1"/>
    <p:sldLayoutId id="2147483746" r:id="rId2"/>
    <p:sldLayoutId id="2147483747" r:id="rId3"/>
    <p:sldLayoutId id="2147483748" r:id="rId4"/>
    <p:sldLayoutId id="2147483749" r:id="rId5"/>
    <p:sldLayoutId id="2147483750" r:id="rId6"/>
    <p:sldLayoutId id="2147483751" r:id="rId7"/>
    <p:sldLayoutId id="2147483752" r:id="rId8"/>
    <p:sldLayoutId id="2147483753" r:id="rId9"/>
    <p:sldLayoutId id="2147483754" r:id="rId10"/>
    <p:sldLayoutId id="2147483755" r:id="rId11"/>
  </p:sldLayoutIdLst>
  <p:txStyles>
    <p:titleStyle>
      <a:lvl1pPr marL="484632" algn="l" rtl="0" eaLnBrk="1" latinLnBrk="0" hangingPunct="1">
        <a:spcBef>
          <a:spcPct val="0"/>
        </a:spcBef>
        <a:buNone/>
        <a:defRPr kumimoji="0" sz="4200" kern="1200">
          <a:ln w="6350">
            <a:solidFill>
              <a:schemeClr val="accent1">
                <a:shade val="43000"/>
              </a:schemeClr>
            </a:solidFill>
          </a:ln>
          <a:solidFill>
            <a:schemeClr val="accent1">
              <a:tint val="83000"/>
              <a:satMod val="150000"/>
            </a:schemeClr>
          </a:solidFill>
          <a:effectLst>
            <a:outerShdw blurRad="26000" dist="26000" dir="14500000" algn="tl" rotWithShape="0">
              <a:srgbClr val="000000">
                <a:alpha val="40000"/>
              </a:srgbClr>
            </a:outerShdw>
          </a:effectLst>
          <a:latin typeface="+mj-lt"/>
          <a:ea typeface="+mj-ea"/>
          <a:cs typeface="+mj-cs"/>
        </a:defRPr>
      </a:lvl1pPr>
    </p:titleStyle>
    <p:bodyStyle>
      <a:lvl1pPr marL="448056" indent="-384048" algn="l" rtl="0" eaLnBrk="1" latinLnBrk="0" hangingPunct="1">
        <a:spcBef>
          <a:spcPct val="20000"/>
        </a:spcBef>
        <a:buClr>
          <a:schemeClr val="accent1"/>
        </a:buClr>
        <a:buSzPct val="80000"/>
        <a:buFont typeface="Wingdings 2"/>
        <a:buChar char=""/>
        <a:defRPr kumimoji="0" sz="3000" kern="1200">
          <a:solidFill>
            <a:schemeClr val="tx1"/>
          </a:solidFill>
          <a:latin typeface="+mn-lt"/>
          <a:ea typeface="+mn-ea"/>
          <a:cs typeface="+mn-cs"/>
        </a:defRPr>
      </a:lvl1pPr>
      <a:lvl2pPr marL="822960" indent="-285750" algn="l" rtl="0" eaLnBrk="1" latinLnBrk="0" hangingPunct="1">
        <a:spcBef>
          <a:spcPct val="20000"/>
        </a:spcBef>
        <a:buClr>
          <a:schemeClr val="accent1"/>
        </a:buClr>
        <a:buSzPct val="95000"/>
        <a:buFont typeface="Verdana"/>
        <a:buChar char="›"/>
        <a:defRPr kumimoji="0" sz="2600" kern="1200">
          <a:solidFill>
            <a:schemeClr val="tx1"/>
          </a:solidFill>
          <a:latin typeface="+mn-lt"/>
          <a:ea typeface="+mn-ea"/>
          <a:cs typeface="+mn-cs"/>
        </a:defRPr>
      </a:lvl2pPr>
      <a:lvl3pPr marL="1106424" indent="-228600" algn="l" rtl="0" eaLnBrk="1" latinLnBrk="0" hangingPunct="1">
        <a:spcBef>
          <a:spcPct val="20000"/>
        </a:spcBef>
        <a:buClr>
          <a:schemeClr val="accent1"/>
        </a:buClr>
        <a:buFont typeface="Wingdings 2"/>
        <a:buChar char=""/>
        <a:defRPr kumimoji="0" sz="2400" kern="1200">
          <a:solidFill>
            <a:schemeClr val="tx1"/>
          </a:solidFill>
          <a:latin typeface="+mn-lt"/>
          <a:ea typeface="+mn-ea"/>
          <a:cs typeface="+mn-cs"/>
        </a:defRPr>
      </a:lvl3pPr>
      <a:lvl4pPr marL="1371600" indent="-210312" algn="l" rtl="0" eaLnBrk="1" latinLnBrk="0" hangingPunct="1">
        <a:spcBef>
          <a:spcPct val="20000"/>
        </a:spcBef>
        <a:buClr>
          <a:schemeClr val="accent1"/>
        </a:buClr>
        <a:buFont typeface="Wingdings 2"/>
        <a:buChar char=""/>
        <a:defRPr kumimoji="0" sz="2000" kern="1200">
          <a:solidFill>
            <a:schemeClr val="tx1"/>
          </a:solidFill>
          <a:latin typeface="+mn-lt"/>
          <a:ea typeface="+mn-ea"/>
          <a:cs typeface="+mn-cs"/>
        </a:defRPr>
      </a:lvl4pPr>
      <a:lvl5pPr marL="1600200" indent="-210312" algn="l" rtl="0" eaLnBrk="1" latinLnBrk="0" hangingPunct="1">
        <a:spcBef>
          <a:spcPct val="20000"/>
        </a:spcBef>
        <a:buClr>
          <a:schemeClr val="accent1">
            <a:tint val="75000"/>
          </a:schemeClr>
        </a:buClr>
        <a:buFont typeface="Wingdings 2"/>
        <a:buChar char=""/>
        <a:defRPr kumimoji="0" sz="1900" kern="1200">
          <a:solidFill>
            <a:schemeClr val="tx1"/>
          </a:solidFill>
          <a:latin typeface="+mn-lt"/>
          <a:ea typeface="+mn-ea"/>
          <a:cs typeface="+mn-cs"/>
        </a:defRPr>
      </a:lvl5pPr>
      <a:lvl6pPr marL="1828800" indent="-210312" algn="l" rtl="0" eaLnBrk="1" latinLnBrk="0" hangingPunct="1">
        <a:spcBef>
          <a:spcPct val="20000"/>
        </a:spcBef>
        <a:buClr>
          <a:schemeClr val="accent1">
            <a:tint val="75000"/>
          </a:schemeClr>
        </a:buClr>
        <a:buFont typeface="Wingdings 2"/>
        <a:buChar char=""/>
        <a:defRPr kumimoji="0" sz="1800" kern="1200">
          <a:solidFill>
            <a:schemeClr val="tx1"/>
          </a:solidFill>
          <a:latin typeface="+mn-lt"/>
          <a:ea typeface="+mn-ea"/>
          <a:cs typeface="+mn-cs"/>
        </a:defRPr>
      </a:lvl6pPr>
      <a:lvl7pPr marL="2084832" indent="-210312"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7pPr>
      <a:lvl8pPr marL="2286000" indent="-182880"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8pPr>
      <a:lvl9pPr marL="2514600" indent="-182880"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hyperlink" Target="http://ru.wikipedia.org/wiki/1794_%D0%B3%D0%BE%D0%B4" TargetMode="External"/><Relationship Id="rId2" Type="http://schemas.openxmlformats.org/officeDocument/2006/relationships/hyperlink" Target="http://www.z-rus.ru/verse_02_lernontov.php" TargetMode="External"/><Relationship Id="rId1" Type="http://schemas.openxmlformats.org/officeDocument/2006/relationships/slideLayout" Target="../slideLayouts/slideLayout2.xml"/><Relationship Id="rId6" Type="http://schemas.openxmlformats.org/officeDocument/2006/relationships/image" Target="../media/image8.jpeg"/><Relationship Id="rId5" Type="http://schemas.openxmlformats.org/officeDocument/2006/relationships/image" Target="../media/image7.jpeg"/><Relationship Id="rId4" Type="http://schemas.openxmlformats.org/officeDocument/2006/relationships/hyperlink" Target="http://ru.wikipedia.org/wiki/1856_%D0%B3%D0%BE%D0%B4" TargetMode="Externa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normAutofit fontScale="90000"/>
          </a:bodyPr>
          <a:lstStyle/>
          <a:p>
            <a:r>
              <a:rPr lang="ru-RU" b="1" dirty="0" smtClean="0">
                <a:solidFill>
                  <a:schemeClr val="tx1"/>
                </a:solidFill>
              </a:rPr>
              <a:t>Заседание историко-патриотического клуба «Маяк»</a:t>
            </a:r>
            <a:endParaRPr lang="ru-RU" b="1" dirty="0">
              <a:solidFill>
                <a:schemeClr val="tx1"/>
              </a:solidFill>
            </a:endParaRPr>
          </a:p>
        </p:txBody>
      </p:sp>
      <p:pic>
        <p:nvPicPr>
          <p:cNvPr id="101378" name="Picture 2" descr="http://simpkinstom.files.wordpress.com/2010/01/lighthouse.jpg"/>
          <p:cNvPicPr>
            <a:picLocks noChangeAspect="1" noChangeArrowheads="1"/>
          </p:cNvPicPr>
          <p:nvPr/>
        </p:nvPicPr>
        <p:blipFill>
          <a:blip r:embed="rId2"/>
          <a:srcRect b="8739"/>
          <a:stretch>
            <a:fillRect/>
          </a:stretch>
        </p:blipFill>
        <p:spPr bwMode="auto">
          <a:xfrm>
            <a:off x="1643042" y="1135885"/>
            <a:ext cx="3833817" cy="5222073"/>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b="1" i="1" dirty="0" smtClean="0">
                <a:solidFill>
                  <a:schemeClr val="tx1"/>
                </a:solidFill>
              </a:rPr>
              <a:t> Блок 1. 	Монголо-татарское иго.	</a:t>
            </a:r>
            <a:endParaRPr lang="ru-RU" dirty="0">
              <a:solidFill>
                <a:schemeClr val="tx1"/>
              </a:solidFill>
            </a:endParaRPr>
          </a:p>
        </p:txBody>
      </p:sp>
      <p:sp>
        <p:nvSpPr>
          <p:cNvPr id="3" name="Содержимое 2"/>
          <p:cNvSpPr>
            <a:spLocks noGrp="1"/>
          </p:cNvSpPr>
          <p:nvPr>
            <p:ph idx="1"/>
          </p:nvPr>
        </p:nvSpPr>
        <p:spPr/>
        <p:txBody>
          <a:bodyPr/>
          <a:lstStyle/>
          <a:p>
            <a:r>
              <a:rPr lang="ru-RU" dirty="0" err="1" smtClean="0"/>
              <a:t>Евпатий</a:t>
            </a:r>
            <a:r>
              <a:rPr lang="ru-RU" dirty="0" smtClean="0"/>
              <a:t> </a:t>
            </a:r>
            <a:r>
              <a:rPr lang="ru-RU" dirty="0" err="1" smtClean="0"/>
              <a:t>Коловрат</a:t>
            </a:r>
            <a:endParaRPr lang="ru-RU" dirty="0"/>
          </a:p>
        </p:txBody>
      </p:sp>
      <p:pic>
        <p:nvPicPr>
          <p:cNvPr id="117762" name="Picture 2" descr="http://gorod.tomsk.ru/uploads/41581/1259733308/17.jpg"/>
          <p:cNvPicPr>
            <a:picLocks noChangeAspect="1" noChangeArrowheads="1"/>
          </p:cNvPicPr>
          <p:nvPr/>
        </p:nvPicPr>
        <p:blipFill>
          <a:blip r:embed="rId2"/>
          <a:srcRect/>
          <a:stretch>
            <a:fillRect/>
          </a:stretch>
        </p:blipFill>
        <p:spPr bwMode="auto">
          <a:xfrm>
            <a:off x="1714480" y="2500306"/>
            <a:ext cx="5715000" cy="3800476"/>
          </a:xfrm>
          <a:prstGeom prst="rect">
            <a:avLst/>
          </a:prstGeom>
          <a:ln>
            <a:noFill/>
          </a:ln>
          <a:effectLst>
            <a:outerShdw blurRad="292100" dist="139700" dir="2700000" algn="tl" rotWithShape="0">
              <a:srgbClr val="333333">
                <a:alpha val="65000"/>
              </a:srgbClr>
            </a:outerShdw>
          </a:effectLst>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4930" name="Picture 2" descr="http://i019.radikal.ru/0803/0d/9459370a67ce.jpg"/>
          <p:cNvPicPr>
            <a:picLocks noChangeAspect="1" noChangeArrowheads="1"/>
          </p:cNvPicPr>
          <p:nvPr/>
        </p:nvPicPr>
        <p:blipFill>
          <a:blip r:embed="rId2"/>
          <a:srcRect/>
          <a:stretch>
            <a:fillRect/>
          </a:stretch>
        </p:blipFill>
        <p:spPr bwMode="auto">
          <a:xfrm>
            <a:off x="2214546" y="285728"/>
            <a:ext cx="4957771" cy="6307597"/>
          </a:xfrm>
          <a:prstGeom prst="rect">
            <a:avLst/>
          </a:prstGeom>
          <a:ln>
            <a:noFill/>
          </a:ln>
          <a:effectLst>
            <a:outerShdw blurRad="292100" dist="139700" dir="2700000" algn="tl" rotWithShape="0">
              <a:srgbClr val="333333">
                <a:alpha val="65000"/>
              </a:srgbClr>
            </a:outerShdw>
          </a:effectLst>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3906" name="Picture 2" descr="http://img-fotki.yandex.ru/get/3611/kustanayka2008.0/0_12dbe_dd6f3c69_XL"/>
          <p:cNvPicPr>
            <a:picLocks noChangeAspect="1" noChangeArrowheads="1"/>
          </p:cNvPicPr>
          <p:nvPr/>
        </p:nvPicPr>
        <p:blipFill>
          <a:blip r:embed="rId2"/>
          <a:srcRect/>
          <a:stretch>
            <a:fillRect/>
          </a:stretch>
        </p:blipFill>
        <p:spPr bwMode="auto">
          <a:xfrm>
            <a:off x="1000100" y="428604"/>
            <a:ext cx="7410123" cy="6051999"/>
          </a:xfrm>
          <a:prstGeom prst="rect">
            <a:avLst/>
          </a:prstGeom>
          <a:ln>
            <a:noFill/>
          </a:ln>
          <a:effectLst>
            <a:outerShdw blurRad="292100" dist="139700" dir="2700000" algn="tl" rotWithShape="0">
              <a:srgbClr val="333333">
                <a:alpha val="65000"/>
              </a:srgbClr>
            </a:outerShdw>
          </a:effectLst>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b="1" i="1" dirty="0" smtClean="0">
                <a:solidFill>
                  <a:schemeClr val="tx1"/>
                </a:solidFill>
              </a:rPr>
              <a:t>Убиение князя Михаила Черниговского и боярина его  Федора в Орде.</a:t>
            </a:r>
            <a:endParaRPr lang="ru-RU" b="1" dirty="0">
              <a:solidFill>
                <a:schemeClr val="tx1"/>
              </a:solidFill>
            </a:endParaRPr>
          </a:p>
        </p:txBody>
      </p:sp>
      <p:pic>
        <p:nvPicPr>
          <p:cNvPr id="128002" name="Picture 2" descr="http://artnow.ru/img/107000/107084.jpg"/>
          <p:cNvPicPr>
            <a:picLocks noChangeAspect="1" noChangeArrowheads="1"/>
          </p:cNvPicPr>
          <p:nvPr/>
        </p:nvPicPr>
        <p:blipFill>
          <a:blip r:embed="rId2"/>
          <a:srcRect/>
          <a:stretch>
            <a:fillRect/>
          </a:stretch>
        </p:blipFill>
        <p:spPr bwMode="auto">
          <a:xfrm>
            <a:off x="285720" y="2071678"/>
            <a:ext cx="8572560" cy="4286280"/>
          </a:xfrm>
          <a:prstGeom prst="rect">
            <a:avLst/>
          </a:prstGeom>
          <a:ln>
            <a:noFill/>
          </a:ln>
          <a:effectLst>
            <a:outerShdw blurRad="292100" dist="139700" dir="2700000" algn="tl" rotWithShape="0">
              <a:srgbClr val="333333">
                <a:alpha val="65000"/>
              </a:srgbClr>
            </a:outerShdw>
          </a:effectLst>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9026" name="Picture 2" descr="http://img-fotki.yandex.ru/get/4518/28101686.1da/0_5f6ea_32c59e6b_XL"/>
          <p:cNvPicPr>
            <a:picLocks noChangeAspect="1" noChangeArrowheads="1"/>
          </p:cNvPicPr>
          <p:nvPr/>
        </p:nvPicPr>
        <p:blipFill>
          <a:blip r:embed="rId2"/>
          <a:srcRect/>
          <a:stretch>
            <a:fillRect/>
          </a:stretch>
        </p:blipFill>
        <p:spPr bwMode="auto">
          <a:xfrm>
            <a:off x="714348" y="714356"/>
            <a:ext cx="7955336" cy="5715040"/>
          </a:xfrm>
          <a:prstGeom prst="rect">
            <a:avLst/>
          </a:prstGeom>
          <a:ln>
            <a:noFill/>
          </a:ln>
          <a:effectLst>
            <a:outerShdw blurRad="292100" dist="139700" dir="2700000" algn="tl" rotWithShape="0">
              <a:srgbClr val="333333">
                <a:alpha val="65000"/>
              </a:srgbClr>
            </a:outerShdw>
          </a:effectLst>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b="1" i="1" dirty="0" smtClean="0">
                <a:solidFill>
                  <a:schemeClr val="tx1"/>
                </a:solidFill>
              </a:rPr>
              <a:t>Ковель Е. </a:t>
            </a:r>
            <a:r>
              <a:rPr lang="ru-RU" b="1" dirty="0" smtClean="0">
                <a:solidFill>
                  <a:schemeClr val="tx1"/>
                </a:solidFill>
              </a:rPr>
              <a:t/>
            </a:r>
            <a:br>
              <a:rPr lang="ru-RU" b="1" dirty="0" smtClean="0">
                <a:solidFill>
                  <a:schemeClr val="tx1"/>
                </a:solidFill>
              </a:rPr>
            </a:br>
            <a:endParaRPr lang="ru-RU" b="1" dirty="0">
              <a:solidFill>
                <a:schemeClr val="tx1"/>
              </a:solidFill>
            </a:endParaRPr>
          </a:p>
        </p:txBody>
      </p:sp>
      <p:sp>
        <p:nvSpPr>
          <p:cNvPr id="3" name="Содержимое 2"/>
          <p:cNvSpPr>
            <a:spLocks noGrp="1"/>
          </p:cNvSpPr>
          <p:nvPr>
            <p:ph idx="1"/>
          </p:nvPr>
        </p:nvSpPr>
        <p:spPr>
          <a:xfrm>
            <a:off x="428596" y="1071546"/>
            <a:ext cx="8258204" cy="5383262"/>
          </a:xfrm>
        </p:spPr>
        <p:txBody>
          <a:bodyPr>
            <a:normAutofit fontScale="55000" lnSpcReduction="20000"/>
          </a:bodyPr>
          <a:lstStyle/>
          <a:p>
            <a:r>
              <a:rPr lang="ru-RU" b="1" dirty="0" smtClean="0"/>
              <a:t>Водами чистыми, полями да просторами</a:t>
            </a:r>
            <a:br>
              <a:rPr lang="ru-RU" b="1" dirty="0" smtClean="0"/>
            </a:br>
            <a:r>
              <a:rPr lang="ru-RU" b="1" dirty="0" smtClean="0"/>
              <a:t>Дышат земли в своей доблести ратной!</a:t>
            </a:r>
            <a:br>
              <a:rPr lang="ru-RU" b="1" dirty="0" smtClean="0"/>
            </a:br>
            <a:r>
              <a:rPr lang="ru-RU" b="1" dirty="0" smtClean="0"/>
              <a:t>Колышутся стебли ростков. Речами знатными</a:t>
            </a:r>
            <a:br>
              <a:rPr lang="ru-RU" b="1" dirty="0" smtClean="0"/>
            </a:br>
            <a:r>
              <a:rPr lang="ru-RU" b="1" dirty="0" smtClean="0"/>
              <a:t>Заливаются своды храмов. Догадками</a:t>
            </a:r>
            <a:br>
              <a:rPr lang="ru-RU" b="1" dirty="0" smtClean="0"/>
            </a:br>
            <a:r>
              <a:rPr lang="ru-RU" b="1" dirty="0" smtClean="0"/>
              <a:t>Старцев </a:t>
            </a:r>
            <a:r>
              <a:rPr lang="ru-RU" b="1" dirty="0" err="1" smtClean="0"/>
              <a:t>златоустцев</a:t>
            </a:r>
            <a:r>
              <a:rPr lang="ru-RU" b="1" dirty="0" smtClean="0"/>
              <a:t/>
            </a:r>
            <a:br>
              <a:rPr lang="ru-RU" b="1" dirty="0" smtClean="0"/>
            </a:br>
            <a:r>
              <a:rPr lang="ru-RU" b="1" dirty="0" smtClean="0"/>
              <a:t>Сдабриваются земли разумом,</a:t>
            </a:r>
            <a:br>
              <a:rPr lang="ru-RU" b="1" dirty="0" smtClean="0"/>
            </a:br>
            <a:r>
              <a:rPr lang="ru-RU" b="1" dirty="0" smtClean="0"/>
              <a:t>Наказами. </a:t>
            </a:r>
            <a:br>
              <a:rPr lang="ru-RU" b="1" dirty="0" smtClean="0"/>
            </a:br>
            <a:r>
              <a:rPr lang="ru-RU" b="1" dirty="0" smtClean="0"/>
              <a:t>Переливается звон в ушах от </a:t>
            </a:r>
            <a:r>
              <a:rPr lang="ru-RU" b="1" dirty="0" err="1" smtClean="0"/>
              <a:t>соловейной</a:t>
            </a:r>
            <a:r>
              <a:rPr lang="ru-RU" b="1" dirty="0" smtClean="0"/>
              <a:t> повести,</a:t>
            </a:r>
            <a:br>
              <a:rPr lang="ru-RU" b="1" dirty="0" smtClean="0"/>
            </a:br>
            <a:r>
              <a:rPr lang="ru-RU" b="1" dirty="0" smtClean="0"/>
              <a:t>Скоро ли,</a:t>
            </a:r>
            <a:br>
              <a:rPr lang="ru-RU" b="1" dirty="0" smtClean="0"/>
            </a:br>
            <a:r>
              <a:rPr lang="ru-RU" b="1" dirty="0" smtClean="0"/>
              <a:t>На солнце явится герой закованный,</a:t>
            </a:r>
            <a:br>
              <a:rPr lang="ru-RU" b="1" dirty="0" smtClean="0"/>
            </a:br>
            <a:r>
              <a:rPr lang="ru-RU" b="1" dirty="0" smtClean="0"/>
              <a:t>Былинной сажею,</a:t>
            </a:r>
            <a:br>
              <a:rPr lang="ru-RU" b="1" dirty="0" smtClean="0"/>
            </a:br>
            <a:r>
              <a:rPr lang="ru-RU" b="1" dirty="0" smtClean="0"/>
              <a:t>И духом слаженный!</a:t>
            </a:r>
            <a:br>
              <a:rPr lang="ru-RU" b="1" dirty="0" smtClean="0"/>
            </a:br>
            <a:r>
              <a:rPr lang="ru-RU" b="1" dirty="0" smtClean="0"/>
              <a:t>Зарделись резвостью</a:t>
            </a:r>
            <a:br>
              <a:rPr lang="ru-RU" b="1" dirty="0" smtClean="0"/>
            </a:br>
            <a:r>
              <a:rPr lang="ru-RU" b="1" dirty="0" smtClean="0"/>
              <a:t>Орла детеныши!</a:t>
            </a:r>
            <a:br>
              <a:rPr lang="ru-RU" b="1" dirty="0" smtClean="0"/>
            </a:br>
            <a:r>
              <a:rPr lang="ru-RU" b="1" dirty="0" smtClean="0"/>
              <a:t>Струи копейные не режут свод!</a:t>
            </a:r>
            <a:br>
              <a:rPr lang="ru-RU" b="1" dirty="0" smtClean="0"/>
            </a:br>
            <a:r>
              <a:rPr lang="ru-RU" b="1" dirty="0" smtClean="0"/>
              <a:t>Вздыхая здраво,</a:t>
            </a:r>
            <a:br>
              <a:rPr lang="ru-RU" b="1" dirty="0" smtClean="0"/>
            </a:br>
            <a:r>
              <a:rPr lang="ru-RU" b="1" dirty="0" smtClean="0"/>
              <a:t>Лучится браво,</a:t>
            </a:r>
            <a:br>
              <a:rPr lang="ru-RU" b="1" dirty="0" smtClean="0"/>
            </a:br>
            <a:r>
              <a:rPr lang="ru-RU" b="1" dirty="0" smtClean="0"/>
              <a:t>Овальный обод прекрасных зрак!</a:t>
            </a:r>
            <a:br>
              <a:rPr lang="ru-RU" b="1" dirty="0" smtClean="0"/>
            </a:br>
            <a:r>
              <a:rPr lang="ru-RU" b="1" dirty="0" smtClean="0"/>
              <a:t>А реки сытые,</a:t>
            </a:r>
            <a:br>
              <a:rPr lang="ru-RU" b="1" dirty="0" smtClean="0"/>
            </a:br>
            <a:r>
              <a:rPr lang="ru-RU" b="1" dirty="0" smtClean="0"/>
              <a:t>Града блаженные</a:t>
            </a:r>
            <a:br>
              <a:rPr lang="ru-RU" b="1" dirty="0" smtClean="0"/>
            </a:br>
            <a:r>
              <a:rPr lang="ru-RU" b="1" dirty="0" smtClean="0"/>
              <a:t>Обильно </a:t>
            </a:r>
            <a:r>
              <a:rPr lang="ru-RU" b="1" dirty="0" err="1" smtClean="0"/>
              <a:t>пыщутся</a:t>
            </a:r>
            <a:r>
              <a:rPr lang="ru-RU" b="1" dirty="0" smtClean="0"/>
              <a:t>,</a:t>
            </a:r>
            <a:br>
              <a:rPr lang="ru-RU" b="1" dirty="0" smtClean="0"/>
            </a:br>
            <a:r>
              <a:rPr lang="ru-RU" b="1" dirty="0" smtClean="0"/>
              <a:t>Сыпучим златом!</a:t>
            </a:r>
            <a:br>
              <a:rPr lang="ru-RU" b="1" dirty="0" smtClean="0"/>
            </a:br>
            <a:endParaRPr lang="ru-RU" b="1" dirty="0"/>
          </a:p>
        </p:txBody>
      </p:sp>
      <p:pic>
        <p:nvPicPr>
          <p:cNvPr id="126978" name="Picture 2" descr="http://cdn2.all-art.org/art_20th_century/russian_art/vasnetzov/82.jpg"/>
          <p:cNvPicPr>
            <a:picLocks noChangeAspect="1" noChangeArrowheads="1"/>
          </p:cNvPicPr>
          <p:nvPr/>
        </p:nvPicPr>
        <p:blipFill>
          <a:blip r:embed="rId2"/>
          <a:srcRect/>
          <a:stretch>
            <a:fillRect/>
          </a:stretch>
        </p:blipFill>
        <p:spPr bwMode="auto">
          <a:xfrm>
            <a:off x="5338780" y="3857628"/>
            <a:ext cx="3805220" cy="2856789"/>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285720" y="642918"/>
            <a:ext cx="8401080" cy="5811890"/>
          </a:xfrm>
        </p:spPr>
        <p:txBody>
          <a:bodyPr>
            <a:noAutofit/>
          </a:bodyPr>
          <a:lstStyle/>
          <a:p>
            <a:r>
              <a:rPr lang="ru-RU" sz="1400" b="1" dirty="0" smtClean="0"/>
              <a:t>Но внезапно обрушилась буря,</a:t>
            </a:r>
            <a:br>
              <a:rPr lang="ru-RU" sz="1400" b="1" dirty="0" smtClean="0"/>
            </a:br>
            <a:r>
              <a:rPr lang="ru-RU" sz="1400" b="1" dirty="0" smtClean="0"/>
              <a:t>И беда </a:t>
            </a:r>
            <a:r>
              <a:rPr lang="ru-RU" sz="1400" b="1" dirty="0" err="1" smtClean="0"/>
              <a:t>понеслаше</a:t>
            </a:r>
            <a:r>
              <a:rPr lang="ru-RU" sz="1400" b="1" dirty="0" smtClean="0"/>
              <a:t> за пазухой,</a:t>
            </a:r>
            <a:br>
              <a:rPr lang="ru-RU" sz="1400" b="1" dirty="0" smtClean="0"/>
            </a:br>
            <a:r>
              <a:rPr lang="ru-RU" sz="1400" b="1" dirty="0" err="1" smtClean="0"/>
              <a:t>Троеглавые</a:t>
            </a:r>
            <a:r>
              <a:rPr lang="ru-RU" sz="1400" b="1" dirty="0" smtClean="0"/>
              <a:t> детища-беды!</a:t>
            </a:r>
            <a:br>
              <a:rPr lang="ru-RU" sz="1400" b="1" dirty="0" smtClean="0"/>
            </a:br>
            <a:r>
              <a:rPr lang="ru-RU" sz="1400" b="1" dirty="0" err="1" smtClean="0"/>
              <a:t>Раскрестились</a:t>
            </a:r>
            <a:r>
              <a:rPr lang="ru-RU" sz="1400" b="1" dirty="0" smtClean="0"/>
              <a:t> небесные очи,</a:t>
            </a:r>
            <a:br>
              <a:rPr lang="ru-RU" sz="1400" b="1" dirty="0" smtClean="0"/>
            </a:br>
            <a:r>
              <a:rPr lang="ru-RU" sz="1400" b="1" dirty="0" smtClean="0"/>
              <a:t>Закричали русские матери:</a:t>
            </a:r>
            <a:br>
              <a:rPr lang="ru-RU" sz="1400" b="1" dirty="0" smtClean="0"/>
            </a:br>
            <a:r>
              <a:rPr lang="ru-RU" sz="1400" b="1" dirty="0" smtClean="0"/>
              <a:t>«Ну куда же </a:t>
            </a:r>
            <a:r>
              <a:rPr lang="ru-RU" sz="1400" b="1" dirty="0" err="1" smtClean="0"/>
              <a:t>скатилося</a:t>
            </a:r>
            <a:r>
              <a:rPr lang="ru-RU" sz="1400" b="1" dirty="0" smtClean="0"/>
              <a:t> солнышко?</a:t>
            </a:r>
            <a:br>
              <a:rPr lang="ru-RU" sz="1400" b="1" dirty="0" smtClean="0"/>
            </a:br>
            <a:r>
              <a:rPr lang="ru-RU" sz="1400" b="1" dirty="0" smtClean="0"/>
              <a:t>И зачем то по кругу змеиному</a:t>
            </a:r>
            <a:br>
              <a:rPr lang="ru-RU" sz="1400" b="1" dirty="0" smtClean="0"/>
            </a:br>
            <a:r>
              <a:rPr lang="ru-RU" sz="1400" b="1" dirty="0" err="1" smtClean="0"/>
              <a:t>Покотилось</a:t>
            </a:r>
            <a:r>
              <a:rPr lang="ru-RU" sz="1400" b="1" dirty="0" smtClean="0"/>
              <a:t>, во ямы </a:t>
            </a:r>
            <a:r>
              <a:rPr lang="ru-RU" sz="1400" b="1" dirty="0" err="1" smtClean="0"/>
              <a:t>скатившися</a:t>
            </a:r>
            <a:r>
              <a:rPr lang="ru-RU" sz="1400" b="1" dirty="0" smtClean="0"/>
              <a:t>,</a:t>
            </a:r>
            <a:br>
              <a:rPr lang="ru-RU" sz="1400" b="1" dirty="0" smtClean="0"/>
            </a:br>
            <a:r>
              <a:rPr lang="ru-RU" sz="1400" b="1" dirty="0" smtClean="0"/>
              <a:t>Разливая безжалостно кровь,</a:t>
            </a:r>
            <a:br>
              <a:rPr lang="ru-RU" sz="1400" b="1" dirty="0" smtClean="0"/>
            </a:br>
            <a:r>
              <a:rPr lang="ru-RU" sz="1400" b="1" dirty="0" smtClean="0"/>
              <a:t>Нечто горькое и </a:t>
            </a:r>
            <a:r>
              <a:rPr lang="ru-RU" sz="1400" b="1" dirty="0" err="1" smtClean="0"/>
              <a:t>злонравое</a:t>
            </a:r>
            <a:r>
              <a:rPr lang="ru-RU" sz="1400" b="1" dirty="0" smtClean="0"/>
              <a:t>,</a:t>
            </a:r>
            <a:br>
              <a:rPr lang="ru-RU" sz="1400" b="1" dirty="0" smtClean="0"/>
            </a:br>
            <a:r>
              <a:rPr lang="ru-RU" sz="1400" b="1" dirty="0" smtClean="0"/>
              <a:t>Изрыгая огонь, меч и стон!»</a:t>
            </a:r>
            <a:br>
              <a:rPr lang="ru-RU" sz="1400" b="1" dirty="0" smtClean="0"/>
            </a:br>
            <a:r>
              <a:rPr lang="ru-RU" sz="1400" b="1" dirty="0" smtClean="0"/>
              <a:t>Закатились татары поганые,</a:t>
            </a:r>
            <a:br>
              <a:rPr lang="ru-RU" sz="1400" b="1" dirty="0" smtClean="0"/>
            </a:br>
            <a:r>
              <a:rPr lang="ru-RU" sz="1400" b="1" dirty="0" smtClean="0"/>
              <a:t>Зарубили свободу раздольную!</a:t>
            </a:r>
            <a:br>
              <a:rPr lang="ru-RU" sz="1400" b="1" dirty="0" smtClean="0"/>
            </a:br>
            <a:r>
              <a:rPr lang="ru-RU" sz="1400" b="1" dirty="0" smtClean="0"/>
              <a:t>И </a:t>
            </a:r>
            <a:r>
              <a:rPr lang="ru-RU" sz="1400" b="1" dirty="0" err="1" smtClean="0"/>
              <a:t>сбежалися</a:t>
            </a:r>
            <a:r>
              <a:rPr lang="ru-RU" sz="1400" b="1" dirty="0" smtClean="0"/>
              <a:t> войны </a:t>
            </a:r>
            <a:r>
              <a:rPr lang="ru-RU" sz="1400" b="1" dirty="0" err="1" smtClean="0"/>
              <a:t>стремглавые</a:t>
            </a:r>
            <a:r>
              <a:rPr lang="ru-RU" sz="1400" b="1" dirty="0" smtClean="0"/>
              <a:t>,</a:t>
            </a:r>
            <a:br>
              <a:rPr lang="ru-RU" sz="1400" b="1" dirty="0" smtClean="0"/>
            </a:br>
            <a:r>
              <a:rPr lang="ru-RU" sz="1400" b="1" dirty="0" smtClean="0"/>
              <a:t>Чтоб зарыть, закопать, извести!</a:t>
            </a:r>
            <a:br>
              <a:rPr lang="ru-RU" sz="1400" b="1" dirty="0" smtClean="0"/>
            </a:br>
            <a:r>
              <a:rPr lang="ru-RU" sz="1400" b="1" dirty="0" smtClean="0"/>
              <a:t>И пошли стоны дикие, жалкие!</a:t>
            </a:r>
            <a:br>
              <a:rPr lang="ru-RU" sz="1400" b="1" dirty="0" smtClean="0"/>
            </a:br>
            <a:r>
              <a:rPr lang="ru-RU" sz="1400" b="1" dirty="0" smtClean="0"/>
              <a:t>Град за градом проткнутые сыпались!</a:t>
            </a:r>
            <a:br>
              <a:rPr lang="ru-RU" sz="1400" b="1" dirty="0" smtClean="0"/>
            </a:br>
            <a:r>
              <a:rPr lang="ru-RU" sz="1400" b="1" dirty="0" smtClean="0"/>
              <a:t>И тонули в крови своей гордые,</a:t>
            </a:r>
            <a:br>
              <a:rPr lang="ru-RU" sz="1400" b="1" dirty="0" smtClean="0"/>
            </a:br>
            <a:r>
              <a:rPr lang="ru-RU" sz="1400" b="1" dirty="0" smtClean="0"/>
              <a:t>Величавые силой, князья!</a:t>
            </a:r>
            <a:br>
              <a:rPr lang="ru-RU" sz="1400" b="1" dirty="0" smtClean="0"/>
            </a:br>
            <a:r>
              <a:rPr lang="ru-RU" sz="1400" b="1" dirty="0" smtClean="0"/>
              <a:t>И стояли, как башни, воинственны</a:t>
            </a:r>
            <a:br>
              <a:rPr lang="ru-RU" sz="1400" b="1" dirty="0" smtClean="0"/>
            </a:br>
            <a:r>
              <a:rPr lang="ru-RU" sz="1400" b="1" dirty="0" smtClean="0"/>
              <a:t>Русской славы прямые защитники!</a:t>
            </a:r>
            <a:br>
              <a:rPr lang="ru-RU" sz="1400" b="1" dirty="0" smtClean="0"/>
            </a:br>
            <a:r>
              <a:rPr lang="ru-RU" sz="1400" b="1" dirty="0" smtClean="0"/>
              <a:t>Не колеблясь сражались и рушились!</a:t>
            </a:r>
            <a:br>
              <a:rPr lang="ru-RU" sz="1400" b="1" dirty="0" smtClean="0"/>
            </a:br>
            <a:r>
              <a:rPr lang="ru-RU" sz="1400" b="1" dirty="0" smtClean="0"/>
              <a:t>Под родными камнями легли!</a:t>
            </a:r>
            <a:br>
              <a:rPr lang="ru-RU" sz="1400" b="1" dirty="0" smtClean="0"/>
            </a:br>
            <a:r>
              <a:rPr lang="ru-RU" sz="1400" b="1" dirty="0" smtClean="0"/>
              <a:t>Города, бурно плача, стояли!</a:t>
            </a:r>
            <a:br>
              <a:rPr lang="ru-RU" sz="1400" b="1" dirty="0" smtClean="0"/>
            </a:br>
            <a:r>
              <a:rPr lang="ru-RU" sz="1400" b="1" dirty="0" smtClean="0"/>
              <a:t>Не </a:t>
            </a:r>
            <a:r>
              <a:rPr lang="ru-RU" sz="1400" b="1" dirty="0" err="1" smtClean="0"/>
              <a:t>боялися</a:t>
            </a:r>
            <a:r>
              <a:rPr lang="ru-RU" sz="1400" b="1" dirty="0" smtClean="0"/>
              <a:t> вражеской силищи!</a:t>
            </a:r>
            <a:br>
              <a:rPr lang="ru-RU" sz="1400" b="1" dirty="0" smtClean="0"/>
            </a:br>
            <a:r>
              <a:rPr lang="ru-RU" sz="1400" b="1" dirty="0" smtClean="0"/>
              <a:t>И горела земля!... Ели полчища</a:t>
            </a:r>
            <a:br>
              <a:rPr lang="ru-RU" sz="1400" b="1" dirty="0" smtClean="0"/>
            </a:br>
            <a:r>
              <a:rPr lang="ru-RU" sz="1400" b="1" dirty="0" smtClean="0"/>
              <a:t>Её русскую, вольную плоть…. </a:t>
            </a:r>
            <a:br>
              <a:rPr lang="ru-RU" sz="1400" b="1" dirty="0" smtClean="0"/>
            </a:br>
            <a:endParaRPr lang="ru-RU" sz="1400" b="1" dirty="0"/>
          </a:p>
        </p:txBody>
      </p:sp>
      <p:pic>
        <p:nvPicPr>
          <p:cNvPr id="125954" name="Picture 2" descr="http://tarix.info/uploads/posts/2012-05/thumbs/1337502706_001.jpg"/>
          <p:cNvPicPr>
            <a:picLocks noChangeAspect="1" noChangeArrowheads="1"/>
          </p:cNvPicPr>
          <p:nvPr/>
        </p:nvPicPr>
        <p:blipFill>
          <a:blip r:embed="rId2"/>
          <a:srcRect/>
          <a:stretch>
            <a:fillRect/>
          </a:stretch>
        </p:blipFill>
        <p:spPr bwMode="auto">
          <a:xfrm>
            <a:off x="4714876" y="3000372"/>
            <a:ext cx="4286250" cy="3295651"/>
          </a:xfrm>
          <a:prstGeom prst="rect">
            <a:avLst/>
          </a:prstGeom>
          <a:ln>
            <a:noFill/>
          </a:ln>
          <a:effectLst>
            <a:outerShdw blurRad="292100" dist="139700" dir="2700000" algn="tl" rotWithShape="0">
              <a:srgbClr val="333333">
                <a:alpha val="65000"/>
              </a:srgbClr>
            </a:outerShdw>
          </a:effectLst>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357158" y="428604"/>
            <a:ext cx="8229600" cy="4572000"/>
          </a:xfrm>
        </p:spPr>
        <p:txBody>
          <a:bodyPr>
            <a:normAutofit fontScale="62500" lnSpcReduction="20000"/>
          </a:bodyPr>
          <a:lstStyle/>
          <a:p>
            <a:r>
              <a:rPr lang="ru-RU" b="1" dirty="0" smtClean="0"/>
              <a:t>Святополки, Олеги, Владимиры,</a:t>
            </a:r>
            <a:br>
              <a:rPr lang="ru-RU" b="1" dirty="0" smtClean="0"/>
            </a:br>
            <a:r>
              <a:rPr lang="ru-RU" b="1" dirty="0" smtClean="0"/>
              <a:t>Ярославы, Мстиславы и Игори…</a:t>
            </a:r>
            <a:br>
              <a:rPr lang="ru-RU" b="1" dirty="0" smtClean="0"/>
            </a:br>
            <a:r>
              <a:rPr lang="ru-RU" b="1" dirty="0" smtClean="0"/>
              <a:t>Ну куда же вы делись, </a:t>
            </a:r>
            <a:r>
              <a:rPr lang="ru-RU" b="1" dirty="0" err="1" smtClean="0"/>
              <a:t>исчезнули</a:t>
            </a:r>
            <a:r>
              <a:rPr lang="ru-RU" b="1" dirty="0" smtClean="0"/>
              <a:t>?</a:t>
            </a:r>
            <a:br>
              <a:rPr lang="ru-RU" b="1" dirty="0" smtClean="0"/>
            </a:br>
            <a:r>
              <a:rPr lang="ru-RU" b="1" dirty="0" smtClean="0"/>
              <a:t>Все вы сгинули с русской земли.</a:t>
            </a:r>
            <a:br>
              <a:rPr lang="ru-RU" b="1" dirty="0" smtClean="0"/>
            </a:br>
            <a:r>
              <a:rPr lang="ru-RU" b="1" dirty="0" smtClean="0"/>
              <a:t>Не вернетесь вы вспять, не воротитесь</a:t>
            </a:r>
            <a:br>
              <a:rPr lang="ru-RU" b="1" dirty="0" smtClean="0"/>
            </a:br>
            <a:r>
              <a:rPr lang="ru-RU" b="1" dirty="0" smtClean="0"/>
              <a:t>Полегли, словно дикие вороны,</a:t>
            </a:r>
            <a:br>
              <a:rPr lang="ru-RU" b="1" dirty="0" smtClean="0"/>
            </a:br>
            <a:r>
              <a:rPr lang="ru-RU" b="1" dirty="0" smtClean="0"/>
              <a:t>На полях, где раздолье заковано,</a:t>
            </a:r>
            <a:br>
              <a:rPr lang="ru-RU" b="1" dirty="0" smtClean="0"/>
            </a:br>
            <a:r>
              <a:rPr lang="ru-RU" b="1" dirty="0" smtClean="0"/>
              <a:t>Вы растоптаны в тленной пыли…</a:t>
            </a:r>
            <a:br>
              <a:rPr lang="ru-RU" b="1" dirty="0" smtClean="0"/>
            </a:br>
            <a:r>
              <a:rPr lang="ru-RU" b="1" dirty="0" smtClean="0"/>
              <a:t>Не забыть цвета вашего ясного!</a:t>
            </a:r>
            <a:br>
              <a:rPr lang="ru-RU" b="1" dirty="0" smtClean="0"/>
            </a:br>
            <a:r>
              <a:rPr lang="ru-RU" b="1" dirty="0" smtClean="0"/>
              <a:t>Повторить подвиг ваш не получится!</a:t>
            </a:r>
            <a:br>
              <a:rPr lang="ru-RU" b="1" dirty="0" smtClean="0"/>
            </a:br>
            <a:r>
              <a:rPr lang="ru-RU" b="1" dirty="0" smtClean="0"/>
              <a:t>И осталось земле русской мучится,</a:t>
            </a:r>
            <a:br>
              <a:rPr lang="ru-RU" b="1" dirty="0" smtClean="0"/>
            </a:br>
            <a:r>
              <a:rPr lang="ru-RU" b="1" dirty="0" smtClean="0"/>
              <a:t>До времен появления нового,</a:t>
            </a:r>
            <a:br>
              <a:rPr lang="ru-RU" b="1" dirty="0" smtClean="0"/>
            </a:br>
            <a:r>
              <a:rPr lang="ru-RU" b="1" dirty="0" smtClean="0"/>
              <a:t>Духом славного </a:t>
            </a:r>
            <a:r>
              <a:rPr lang="ru-RU" b="1" dirty="0" err="1" smtClean="0"/>
              <a:t>съединённого</a:t>
            </a:r>
            <a:r>
              <a:rPr lang="ru-RU" b="1" dirty="0" smtClean="0"/>
              <a:t>,</a:t>
            </a:r>
            <a:br>
              <a:rPr lang="ru-RU" b="1" dirty="0" smtClean="0"/>
            </a:br>
            <a:r>
              <a:rPr lang="ru-RU" b="1" dirty="0" smtClean="0"/>
              <a:t>Богатырского времени жгучего,</a:t>
            </a:r>
            <a:br>
              <a:rPr lang="ru-RU" b="1" dirty="0" smtClean="0"/>
            </a:br>
            <a:r>
              <a:rPr lang="ru-RU" b="1" dirty="0" smtClean="0"/>
              <a:t>Что несет избавленье земли!</a:t>
            </a:r>
            <a:br>
              <a:rPr lang="ru-RU" b="1" dirty="0" smtClean="0"/>
            </a:br>
            <a:r>
              <a:rPr lang="ru-RU" b="1" dirty="0" smtClean="0"/>
              <a:t>Прославленье для вас не закончится!</a:t>
            </a:r>
            <a:br>
              <a:rPr lang="ru-RU" b="1" dirty="0" smtClean="0"/>
            </a:br>
            <a:r>
              <a:rPr lang="ru-RU" b="1" dirty="0" smtClean="0"/>
              <a:t>Ибо русский наш дух не источится!</a:t>
            </a:r>
            <a:br>
              <a:rPr lang="ru-RU" b="1" dirty="0" smtClean="0"/>
            </a:br>
            <a:endParaRPr lang="ru-RU" b="1" dirty="0"/>
          </a:p>
        </p:txBody>
      </p:sp>
      <p:pic>
        <p:nvPicPr>
          <p:cNvPr id="131074" name="Picture 2" descr="http://www.pribaikal.ru/uploads/pics/Untitled-1_19.jpg"/>
          <p:cNvPicPr>
            <a:picLocks noChangeAspect="1" noChangeArrowheads="1"/>
          </p:cNvPicPr>
          <p:nvPr/>
        </p:nvPicPr>
        <p:blipFill>
          <a:blip r:embed="rId2"/>
          <a:srcRect/>
          <a:stretch>
            <a:fillRect/>
          </a:stretch>
        </p:blipFill>
        <p:spPr bwMode="auto">
          <a:xfrm>
            <a:off x="5643570" y="2000240"/>
            <a:ext cx="3359114" cy="4698985"/>
          </a:xfrm>
          <a:prstGeom prst="rect">
            <a:avLst/>
          </a:prstGeom>
          <a:ln>
            <a:noFill/>
          </a:ln>
          <a:effectLst>
            <a:outerShdw blurRad="292100" dist="139700" dir="2700000" algn="tl" rotWithShape="0">
              <a:srgbClr val="333333">
                <a:alpha val="65000"/>
              </a:srgbClr>
            </a:outerShdw>
          </a:effectLst>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28596" y="428604"/>
            <a:ext cx="8229600" cy="1399032"/>
          </a:xfrm>
        </p:spPr>
        <p:txBody>
          <a:bodyPr>
            <a:normAutofit fontScale="90000"/>
          </a:bodyPr>
          <a:lstStyle/>
          <a:p>
            <a:r>
              <a:rPr lang="ru-RU" b="1" i="1" dirty="0" smtClean="0">
                <a:solidFill>
                  <a:schemeClr val="tx1"/>
                </a:solidFill>
              </a:rPr>
              <a:t>Блок 2. Освобождение Москвы от польских захватчиков.</a:t>
            </a:r>
            <a:r>
              <a:rPr lang="ru-RU" dirty="0" smtClean="0"/>
              <a:t/>
            </a:r>
            <a:br>
              <a:rPr lang="ru-RU" dirty="0" smtClean="0"/>
            </a:br>
            <a:endParaRPr lang="ru-RU" dirty="0"/>
          </a:p>
        </p:txBody>
      </p:sp>
      <p:pic>
        <p:nvPicPr>
          <p:cNvPr id="130050" name="Picture 2" descr="http://old-kursk.ru/events/pic/1612.jpg"/>
          <p:cNvPicPr>
            <a:picLocks noChangeAspect="1" noChangeArrowheads="1"/>
          </p:cNvPicPr>
          <p:nvPr/>
        </p:nvPicPr>
        <p:blipFill>
          <a:blip r:embed="rId2"/>
          <a:srcRect/>
          <a:stretch>
            <a:fillRect/>
          </a:stretch>
        </p:blipFill>
        <p:spPr bwMode="auto">
          <a:xfrm>
            <a:off x="1285852" y="1928802"/>
            <a:ext cx="6643734" cy="4670946"/>
          </a:xfrm>
          <a:prstGeom prst="rect">
            <a:avLst/>
          </a:prstGeom>
          <a:noFill/>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b="1" dirty="0" err="1" smtClean="0">
                <a:solidFill>
                  <a:schemeClr val="tx1"/>
                </a:solidFill>
              </a:rPr>
              <a:t>Козьма</a:t>
            </a:r>
            <a:r>
              <a:rPr lang="ru-RU" b="1" dirty="0" smtClean="0">
                <a:solidFill>
                  <a:schemeClr val="tx1"/>
                </a:solidFill>
              </a:rPr>
              <a:t> Минин и Дмитрий Пожарский</a:t>
            </a:r>
            <a:endParaRPr lang="ru-RU" b="1" dirty="0">
              <a:solidFill>
                <a:schemeClr val="tx1"/>
              </a:solidFill>
            </a:endParaRPr>
          </a:p>
        </p:txBody>
      </p:sp>
      <p:sp>
        <p:nvSpPr>
          <p:cNvPr id="3" name="Содержимое 2"/>
          <p:cNvSpPr>
            <a:spLocks noGrp="1"/>
          </p:cNvSpPr>
          <p:nvPr>
            <p:ph idx="1"/>
          </p:nvPr>
        </p:nvSpPr>
        <p:spPr/>
        <p:txBody>
          <a:bodyPr/>
          <a:lstStyle/>
          <a:p>
            <a:endParaRPr lang="ru-RU" dirty="0"/>
          </a:p>
        </p:txBody>
      </p:sp>
      <p:pic>
        <p:nvPicPr>
          <p:cNvPr id="132098" name="Picture 2" descr="http://img-fotki.yandex.ru/get/6511/146620994.375/0_9b62e_f34f7249_XL"/>
          <p:cNvPicPr>
            <a:picLocks noChangeAspect="1" noChangeArrowheads="1"/>
          </p:cNvPicPr>
          <p:nvPr/>
        </p:nvPicPr>
        <p:blipFill>
          <a:blip r:embed="rId2"/>
          <a:srcRect/>
          <a:stretch>
            <a:fillRect/>
          </a:stretch>
        </p:blipFill>
        <p:spPr bwMode="auto">
          <a:xfrm>
            <a:off x="785786" y="1714488"/>
            <a:ext cx="7620000" cy="4791076"/>
          </a:xfrm>
          <a:prstGeom prst="rect">
            <a:avLst/>
          </a:prstGeom>
          <a:noFill/>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pPr algn="ctr"/>
            <a:r>
              <a:rPr lang="ru-RU" sz="3600" b="1" dirty="0" smtClean="0">
                <a:solidFill>
                  <a:schemeClr val="tx1"/>
                </a:solidFill>
              </a:rPr>
              <a:t>Русский национальный характер как историческое явление.</a:t>
            </a:r>
            <a:r>
              <a:rPr lang="ru-RU" dirty="0" smtClean="0"/>
              <a:t/>
            </a:r>
            <a:br>
              <a:rPr lang="ru-RU" dirty="0" smtClean="0"/>
            </a:br>
            <a:endParaRPr lang="ru-RU" dirty="0"/>
          </a:p>
        </p:txBody>
      </p:sp>
      <p:sp>
        <p:nvSpPr>
          <p:cNvPr id="3" name="Содержимое 2"/>
          <p:cNvSpPr>
            <a:spLocks noGrp="1"/>
          </p:cNvSpPr>
          <p:nvPr>
            <p:ph idx="1"/>
          </p:nvPr>
        </p:nvSpPr>
        <p:spPr>
          <a:xfrm>
            <a:off x="285720" y="1000108"/>
            <a:ext cx="8329642" cy="5097510"/>
          </a:xfrm>
        </p:spPr>
        <p:txBody>
          <a:bodyPr>
            <a:noAutofit/>
          </a:bodyPr>
          <a:lstStyle/>
          <a:p>
            <a:r>
              <a:rPr lang="ru-RU" sz="1200" dirty="0" smtClean="0"/>
              <a:t>Сквозь пыль веков тысячелетних,</a:t>
            </a:r>
          </a:p>
          <a:p>
            <a:r>
              <a:rPr lang="ru-RU" sz="1200" dirty="0" smtClean="0"/>
              <a:t>Смотрю на свет сегодняшнего дня, </a:t>
            </a:r>
          </a:p>
          <a:p>
            <a:r>
              <a:rPr lang="ru-RU" sz="1200" dirty="0" smtClean="0"/>
              <a:t>Перед глазами – облики бессмертных,</a:t>
            </a:r>
          </a:p>
          <a:p>
            <a:r>
              <a:rPr lang="ru-RU" sz="1200" dirty="0" smtClean="0"/>
              <a:t>Дающие уроки для меня.</a:t>
            </a:r>
          </a:p>
          <a:p>
            <a:r>
              <a:rPr lang="ru-RU" sz="1200" dirty="0" smtClean="0"/>
              <a:t> </a:t>
            </a:r>
          </a:p>
          <a:p>
            <a:r>
              <a:rPr lang="ru-RU" sz="1200" dirty="0" smtClean="0"/>
              <a:t>Здесь радость, горе, смерть, сомненья, </a:t>
            </a:r>
          </a:p>
          <a:p>
            <a:r>
              <a:rPr lang="ru-RU" sz="1200" dirty="0" smtClean="0"/>
              <a:t>Интриги, заговоры и война.</a:t>
            </a:r>
          </a:p>
          <a:p>
            <a:r>
              <a:rPr lang="ru-RU" sz="1200" dirty="0" smtClean="0"/>
              <a:t>Одной цепи тяжелой звенья,</a:t>
            </a:r>
          </a:p>
          <a:p>
            <a:r>
              <a:rPr lang="ru-RU" sz="1200" dirty="0" smtClean="0"/>
              <a:t>Всем тем история полна.</a:t>
            </a:r>
          </a:p>
          <a:p>
            <a:r>
              <a:rPr lang="ru-RU" sz="1200" dirty="0" smtClean="0"/>
              <a:t> </a:t>
            </a:r>
          </a:p>
          <a:p>
            <a:r>
              <a:rPr lang="ru-RU" sz="1200" dirty="0" smtClean="0"/>
              <a:t>И заставляет сердце чаще биться, </a:t>
            </a:r>
          </a:p>
          <a:p>
            <a:r>
              <a:rPr lang="ru-RU" sz="1200" dirty="0" smtClean="0"/>
              <a:t>Событий прошлых лет круговорот,</a:t>
            </a:r>
          </a:p>
          <a:p>
            <a:r>
              <a:rPr lang="ru-RU" sz="1200" dirty="0" smtClean="0"/>
              <a:t>А на подмостках все мелькают лица,</a:t>
            </a:r>
          </a:p>
          <a:p>
            <a:r>
              <a:rPr lang="ru-RU" sz="1200" dirty="0" smtClean="0"/>
              <a:t>История нас за руку ведет.</a:t>
            </a:r>
          </a:p>
          <a:p>
            <a:r>
              <a:rPr lang="ru-RU" sz="1200" dirty="0" smtClean="0"/>
              <a:t> </a:t>
            </a:r>
          </a:p>
          <a:p>
            <a:r>
              <a:rPr lang="ru-RU" sz="1200" dirty="0" smtClean="0"/>
              <a:t>В неведомые и заоблачные дали,</a:t>
            </a:r>
          </a:p>
          <a:p>
            <a:r>
              <a:rPr lang="ru-RU" sz="1200" dirty="0" smtClean="0"/>
              <a:t>В века открытий, знаний, париков,</a:t>
            </a:r>
          </a:p>
          <a:p>
            <a:r>
              <a:rPr lang="ru-RU" sz="1200" dirty="0" smtClean="0"/>
              <a:t>Чтобы чуть ближе к прошлому мы стали,</a:t>
            </a:r>
          </a:p>
          <a:p>
            <a:r>
              <a:rPr lang="ru-RU" sz="1200" dirty="0" smtClean="0"/>
              <a:t>Вообразив себя командой моряков.</a:t>
            </a:r>
          </a:p>
          <a:p>
            <a:r>
              <a:rPr lang="ru-RU" sz="1200" dirty="0" smtClean="0"/>
              <a:t> </a:t>
            </a:r>
          </a:p>
          <a:p>
            <a:r>
              <a:rPr lang="ru-RU" sz="1200" dirty="0" smtClean="0"/>
              <a:t>Чтобы открылись тайны все Вселенной,</a:t>
            </a:r>
          </a:p>
          <a:p>
            <a:r>
              <a:rPr lang="ru-RU" sz="1200" dirty="0" smtClean="0"/>
              <a:t>И человечество, поняв, вдруг свою суть,</a:t>
            </a:r>
          </a:p>
          <a:p>
            <a:r>
              <a:rPr lang="ru-RU" sz="1200" dirty="0" smtClean="0"/>
              <a:t>Вдруг выяснит, немного с удивленьем,</a:t>
            </a:r>
          </a:p>
          <a:p>
            <a:r>
              <a:rPr lang="ru-RU" sz="1200" dirty="0" smtClean="0"/>
              <a:t>Основа мира на Земле – гуманный путь…</a:t>
            </a:r>
          </a:p>
          <a:p>
            <a:endParaRPr lang="ru-RU" sz="1200" dirty="0"/>
          </a:p>
        </p:txBody>
      </p:sp>
      <p:pic>
        <p:nvPicPr>
          <p:cNvPr id="88068" name="Picture 4" descr="http://img3.board.com.ua/a/2002142065/wm/1-perevod-ukrainskij-russkij-anglijskij.jpg"/>
          <p:cNvPicPr>
            <a:picLocks noChangeAspect="1" noChangeArrowheads="1"/>
          </p:cNvPicPr>
          <p:nvPr/>
        </p:nvPicPr>
        <p:blipFill>
          <a:blip r:embed="rId2"/>
          <a:srcRect/>
          <a:stretch>
            <a:fillRect/>
          </a:stretch>
        </p:blipFill>
        <p:spPr bwMode="auto">
          <a:xfrm>
            <a:off x="4578287" y="1142984"/>
            <a:ext cx="2665494" cy="314327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88070" name="Picture 6" descr="http://www.nivasposad.ru/school/homepages/all_kurs/konkurs2006/web-page/zuev_pavel_s/russia/2b.jpg"/>
          <p:cNvPicPr>
            <a:picLocks noChangeAspect="1" noChangeArrowheads="1"/>
          </p:cNvPicPr>
          <p:nvPr/>
        </p:nvPicPr>
        <p:blipFill>
          <a:blip r:embed="rId3"/>
          <a:srcRect/>
          <a:stretch>
            <a:fillRect/>
          </a:stretch>
        </p:blipFill>
        <p:spPr bwMode="auto">
          <a:xfrm>
            <a:off x="5214942" y="4071942"/>
            <a:ext cx="3571868" cy="2648109"/>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b="1" i="1" dirty="0" smtClean="0">
                <a:solidFill>
                  <a:schemeClr val="tx1"/>
                </a:solidFill>
              </a:rPr>
              <a:t>Блок 3. Священная война.</a:t>
            </a:r>
            <a:r>
              <a:rPr lang="ru-RU" dirty="0" smtClean="0">
                <a:solidFill>
                  <a:schemeClr val="tx1"/>
                </a:solidFill>
              </a:rPr>
              <a:t/>
            </a:r>
            <a:br>
              <a:rPr lang="ru-RU" dirty="0" smtClean="0">
                <a:solidFill>
                  <a:schemeClr val="tx1"/>
                </a:solidFill>
              </a:rPr>
            </a:br>
            <a:endParaRPr lang="ru-RU" dirty="0">
              <a:solidFill>
                <a:schemeClr val="tx1"/>
              </a:solidFill>
            </a:endParaRPr>
          </a:p>
        </p:txBody>
      </p:sp>
      <p:sp>
        <p:nvSpPr>
          <p:cNvPr id="3" name="Содержимое 2"/>
          <p:cNvSpPr>
            <a:spLocks noGrp="1"/>
          </p:cNvSpPr>
          <p:nvPr>
            <p:ph idx="1"/>
          </p:nvPr>
        </p:nvSpPr>
        <p:spPr/>
        <p:txBody>
          <a:bodyPr>
            <a:normAutofit/>
          </a:bodyPr>
          <a:lstStyle/>
          <a:p>
            <a:pPr>
              <a:buNone/>
            </a:pPr>
            <a:r>
              <a:rPr lang="ru-RU" dirty="0" smtClean="0"/>
              <a:t>Что гибель нам? Мы даже смерти выше,</a:t>
            </a:r>
          </a:p>
          <a:p>
            <a:pPr>
              <a:buNone/>
            </a:pPr>
            <a:r>
              <a:rPr lang="ru-RU" dirty="0" smtClean="0"/>
              <a:t> В могилах мы построились в отряд</a:t>
            </a:r>
          </a:p>
          <a:p>
            <a:pPr>
              <a:buNone/>
            </a:pPr>
            <a:r>
              <a:rPr lang="ru-RU" dirty="0" smtClean="0"/>
              <a:t> И ждем приказа нового. И пусть</a:t>
            </a:r>
          </a:p>
          <a:p>
            <a:pPr>
              <a:buNone/>
            </a:pPr>
            <a:r>
              <a:rPr lang="ru-RU" dirty="0" smtClean="0"/>
              <a:t> Не  думают, что мёртвые не слышат,</a:t>
            </a:r>
          </a:p>
          <a:p>
            <a:pPr>
              <a:buNone/>
            </a:pPr>
            <a:r>
              <a:rPr lang="ru-RU" dirty="0" smtClean="0"/>
              <a:t>Когда о них живые говорят.</a:t>
            </a:r>
          </a:p>
          <a:p>
            <a:pPr algn="r"/>
            <a:r>
              <a:rPr lang="ru-RU" dirty="0" smtClean="0"/>
              <a:t>Н.Майоров</a:t>
            </a:r>
            <a:endParaRPr lang="ru-RU"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4146" name="Picture 2" descr="http://copypast.ru/foto8/4460/voina.jpg"/>
          <p:cNvPicPr>
            <a:picLocks noChangeAspect="1" noChangeArrowheads="1"/>
          </p:cNvPicPr>
          <p:nvPr/>
        </p:nvPicPr>
        <p:blipFill>
          <a:blip r:embed="rId2"/>
          <a:srcRect/>
          <a:stretch>
            <a:fillRect/>
          </a:stretch>
        </p:blipFill>
        <p:spPr bwMode="auto">
          <a:xfrm>
            <a:off x="500034" y="357166"/>
            <a:ext cx="8001056" cy="6347504"/>
          </a:xfrm>
          <a:prstGeom prst="rect">
            <a:avLst/>
          </a:prstGeom>
          <a:ln>
            <a:noFill/>
          </a:ln>
          <a:effectLst>
            <a:outerShdw blurRad="292100" dist="139700" dir="2700000" algn="tl" rotWithShape="0">
              <a:srgbClr val="333333">
                <a:alpha val="65000"/>
              </a:srgbClr>
            </a:outerShdw>
          </a:effectLst>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b="1" dirty="0" smtClean="0">
                <a:solidFill>
                  <a:schemeClr val="tx1"/>
                </a:solidFill>
              </a:rPr>
              <a:t>«Мы из будущего»</a:t>
            </a:r>
            <a:endParaRPr lang="ru-RU" b="1" dirty="0">
              <a:solidFill>
                <a:schemeClr val="tx1"/>
              </a:solidFill>
            </a:endParaRPr>
          </a:p>
        </p:txBody>
      </p:sp>
      <p:sp>
        <p:nvSpPr>
          <p:cNvPr id="3" name="Содержимое 2"/>
          <p:cNvSpPr>
            <a:spLocks noGrp="1"/>
          </p:cNvSpPr>
          <p:nvPr>
            <p:ph idx="1"/>
          </p:nvPr>
        </p:nvSpPr>
        <p:spPr/>
        <p:txBody>
          <a:bodyPr>
            <a:normAutofit fontScale="92500" lnSpcReduction="20000"/>
          </a:bodyPr>
          <a:lstStyle/>
          <a:p>
            <a:r>
              <a:rPr lang="ru-RU" dirty="0" smtClean="0"/>
              <a:t>Каков  сюжет фильма?</a:t>
            </a:r>
            <a:br>
              <a:rPr lang="ru-RU" dirty="0" smtClean="0"/>
            </a:br>
            <a:r>
              <a:rPr lang="ru-RU" dirty="0" smtClean="0"/>
              <a:t>-Какую проблему поднимает режиссер? </a:t>
            </a:r>
          </a:p>
          <a:p>
            <a:r>
              <a:rPr lang="ru-RU" dirty="0" smtClean="0"/>
              <a:t>-В чем проявляется кризис духовности?</a:t>
            </a:r>
          </a:p>
          <a:p>
            <a:r>
              <a:rPr lang="ru-RU" dirty="0" smtClean="0"/>
              <a:t>-Почему молодое поколение проявляет безразличие к значимым событиям российской истории?</a:t>
            </a:r>
          </a:p>
          <a:p>
            <a:r>
              <a:rPr lang="ru-RU" dirty="0" smtClean="0"/>
              <a:t>-Что помогло героям фильма изменить своё отношение к Великой Отечественной войне? </a:t>
            </a:r>
          </a:p>
          <a:p>
            <a:r>
              <a:rPr lang="ru-RU" dirty="0" smtClean="0"/>
              <a:t>- Какие условия необходимы для возрождения духовности в современной России? </a:t>
            </a:r>
          </a:p>
          <a:p>
            <a:endParaRPr lang="ru-RU" dirty="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285720" y="428604"/>
            <a:ext cx="8401080" cy="6026204"/>
          </a:xfrm>
        </p:spPr>
        <p:txBody>
          <a:bodyPr>
            <a:normAutofit fontScale="55000" lnSpcReduction="20000"/>
          </a:bodyPr>
          <a:lstStyle/>
          <a:p>
            <a:r>
              <a:rPr lang="ru-RU" b="1" dirty="0" smtClean="0"/>
              <a:t>Гой ты, Русь моя родная.</a:t>
            </a:r>
          </a:p>
          <a:p>
            <a:endParaRPr lang="ru-RU" b="1" dirty="0" smtClean="0"/>
          </a:p>
          <a:p>
            <a:r>
              <a:rPr lang="ru-RU" b="1" dirty="0" smtClean="0"/>
              <a:t>Гой ты, Русь моя родная,</a:t>
            </a:r>
            <a:br>
              <a:rPr lang="ru-RU" b="1" dirty="0" smtClean="0"/>
            </a:br>
            <a:r>
              <a:rPr lang="ru-RU" b="1" dirty="0" smtClean="0"/>
              <a:t>Хаты — в ризах образа…</a:t>
            </a:r>
            <a:br>
              <a:rPr lang="ru-RU" b="1" dirty="0" smtClean="0"/>
            </a:br>
            <a:r>
              <a:rPr lang="ru-RU" b="1" dirty="0" smtClean="0"/>
              <a:t>Не видать конца и края —</a:t>
            </a:r>
            <a:br>
              <a:rPr lang="ru-RU" b="1" dirty="0" smtClean="0"/>
            </a:br>
            <a:r>
              <a:rPr lang="ru-RU" b="1" dirty="0" smtClean="0"/>
              <a:t>Только синь сосет глаза.</a:t>
            </a:r>
            <a:br>
              <a:rPr lang="ru-RU" b="1" dirty="0" smtClean="0"/>
            </a:br>
            <a:r>
              <a:rPr lang="ru-RU" b="1" dirty="0" smtClean="0"/>
              <a:t>Как захожий богомолец,</a:t>
            </a:r>
            <a:br>
              <a:rPr lang="ru-RU" b="1" dirty="0" smtClean="0"/>
            </a:br>
            <a:r>
              <a:rPr lang="ru-RU" b="1" dirty="0" smtClean="0"/>
              <a:t>Я смотрю твои поля.</a:t>
            </a:r>
            <a:br>
              <a:rPr lang="ru-RU" b="1" dirty="0" smtClean="0"/>
            </a:br>
            <a:r>
              <a:rPr lang="ru-RU" b="1" dirty="0" smtClean="0"/>
              <a:t>А у низеньких околиц</a:t>
            </a:r>
            <a:br>
              <a:rPr lang="ru-RU" b="1" dirty="0" smtClean="0"/>
            </a:br>
            <a:r>
              <a:rPr lang="ru-RU" b="1" dirty="0" smtClean="0"/>
              <a:t>Звонко чахнут тополя.</a:t>
            </a:r>
            <a:br>
              <a:rPr lang="ru-RU" b="1" dirty="0" smtClean="0"/>
            </a:br>
            <a:r>
              <a:rPr lang="ru-RU" b="1" dirty="0" smtClean="0"/>
              <a:t>Пахнет яблоком и медом</a:t>
            </a:r>
            <a:br>
              <a:rPr lang="ru-RU" b="1" dirty="0" smtClean="0"/>
            </a:br>
            <a:r>
              <a:rPr lang="ru-RU" b="1" dirty="0" smtClean="0"/>
              <a:t>По церквам твой кроткий Спас,</a:t>
            </a:r>
            <a:br>
              <a:rPr lang="ru-RU" b="1" dirty="0" smtClean="0"/>
            </a:br>
            <a:r>
              <a:rPr lang="ru-RU" b="1" dirty="0" smtClean="0"/>
              <a:t>И гудит за </a:t>
            </a:r>
            <a:r>
              <a:rPr lang="ru-RU" b="1" dirty="0" err="1" smtClean="0"/>
              <a:t>коcогором</a:t>
            </a:r>
            <a:r>
              <a:rPr lang="ru-RU" b="1" dirty="0" smtClean="0"/>
              <a:t/>
            </a:r>
            <a:br>
              <a:rPr lang="ru-RU" b="1" dirty="0" smtClean="0"/>
            </a:br>
            <a:r>
              <a:rPr lang="ru-RU" b="1" dirty="0" smtClean="0"/>
              <a:t>На лугах веселый пляс.</a:t>
            </a:r>
            <a:br>
              <a:rPr lang="ru-RU" b="1" dirty="0" smtClean="0"/>
            </a:br>
            <a:r>
              <a:rPr lang="ru-RU" b="1" dirty="0" smtClean="0"/>
              <a:t>Побегу по мятой стежке</a:t>
            </a:r>
            <a:br>
              <a:rPr lang="ru-RU" b="1" dirty="0" smtClean="0"/>
            </a:br>
            <a:r>
              <a:rPr lang="ru-RU" b="1" dirty="0" smtClean="0"/>
              <a:t>На </a:t>
            </a:r>
            <a:r>
              <a:rPr lang="ru-RU" b="1" dirty="0" err="1" smtClean="0"/>
              <a:t>приволь</a:t>
            </a:r>
            <a:r>
              <a:rPr lang="ru-RU" b="1" dirty="0" smtClean="0"/>
              <a:t> зеленых </a:t>
            </a:r>
            <a:r>
              <a:rPr lang="ru-RU" b="1" dirty="0" err="1" smtClean="0"/>
              <a:t>лех</a:t>
            </a:r>
            <a:r>
              <a:rPr lang="ru-RU" b="1" dirty="0" smtClean="0"/>
              <a:t>,</a:t>
            </a:r>
            <a:br>
              <a:rPr lang="ru-RU" b="1" dirty="0" smtClean="0"/>
            </a:br>
            <a:r>
              <a:rPr lang="ru-RU" b="1" dirty="0" smtClean="0"/>
              <a:t>Мне навстречу, как сережки,</a:t>
            </a:r>
            <a:br>
              <a:rPr lang="ru-RU" b="1" dirty="0" smtClean="0"/>
            </a:br>
            <a:r>
              <a:rPr lang="ru-RU" b="1" dirty="0" smtClean="0"/>
              <a:t>Прозвенит девичий смех.</a:t>
            </a:r>
            <a:br>
              <a:rPr lang="ru-RU" b="1" dirty="0" smtClean="0"/>
            </a:br>
            <a:r>
              <a:rPr lang="ru-RU" b="1" dirty="0" smtClean="0"/>
              <a:t>Если крикнет рать святая:</a:t>
            </a:r>
            <a:br>
              <a:rPr lang="ru-RU" b="1" dirty="0" smtClean="0"/>
            </a:br>
            <a:r>
              <a:rPr lang="ru-RU" b="1" dirty="0" smtClean="0"/>
              <a:t>«Кинь ты Русь, живи в раю!»,</a:t>
            </a:r>
            <a:br>
              <a:rPr lang="ru-RU" b="1" dirty="0" smtClean="0"/>
            </a:br>
            <a:r>
              <a:rPr lang="ru-RU" b="1" dirty="0" smtClean="0"/>
              <a:t>Я скажу: «Не надо рая,</a:t>
            </a:r>
            <a:br>
              <a:rPr lang="ru-RU" b="1" dirty="0" smtClean="0"/>
            </a:br>
            <a:r>
              <a:rPr lang="ru-RU" b="1" dirty="0" smtClean="0"/>
              <a:t>Дайте родину мою».</a:t>
            </a:r>
          </a:p>
          <a:p>
            <a:r>
              <a:rPr lang="ru-RU" b="1" dirty="0" smtClean="0"/>
              <a:t/>
            </a:r>
            <a:br>
              <a:rPr lang="ru-RU" b="1" dirty="0" smtClean="0"/>
            </a:br>
            <a:r>
              <a:rPr lang="ru-RU" b="1" dirty="0" smtClean="0"/>
              <a:t>С.Есенин</a:t>
            </a:r>
            <a:br>
              <a:rPr lang="ru-RU" b="1" dirty="0" smtClean="0"/>
            </a:br>
            <a:endParaRPr lang="ru-RU" b="1" dirty="0"/>
          </a:p>
        </p:txBody>
      </p:sp>
      <p:pic>
        <p:nvPicPr>
          <p:cNvPr id="136194" name="Picture 2" descr="http://img1.liveinternet.ru/images/attach/c/6/90/73/90073865_large_3647895e829a76d8.jpg"/>
          <p:cNvPicPr>
            <a:picLocks noChangeAspect="1" noChangeArrowheads="1"/>
          </p:cNvPicPr>
          <p:nvPr/>
        </p:nvPicPr>
        <p:blipFill>
          <a:blip r:embed="rId2"/>
          <a:srcRect/>
          <a:stretch>
            <a:fillRect/>
          </a:stretch>
        </p:blipFill>
        <p:spPr bwMode="auto">
          <a:xfrm>
            <a:off x="4431341" y="214290"/>
            <a:ext cx="4712659" cy="6286544"/>
          </a:xfrm>
          <a:prstGeom prst="rect">
            <a:avLst/>
          </a:prstGeom>
          <a:ln>
            <a:noFill/>
          </a:ln>
          <a:effectLst>
            <a:softEdge rad="112500"/>
          </a:effectLst>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b="1" dirty="0" smtClean="0">
                <a:solidFill>
                  <a:schemeClr val="tx1"/>
                </a:solidFill>
              </a:rPr>
              <a:t>Николай Александрович Бердяев (1874—1948) </a:t>
            </a:r>
            <a:br>
              <a:rPr lang="ru-RU" b="1" dirty="0" smtClean="0">
                <a:solidFill>
                  <a:schemeClr val="tx1"/>
                </a:solidFill>
              </a:rPr>
            </a:br>
            <a:endParaRPr lang="ru-RU" b="1" dirty="0">
              <a:solidFill>
                <a:schemeClr val="tx1"/>
              </a:solidFill>
            </a:endParaRPr>
          </a:p>
        </p:txBody>
      </p:sp>
      <p:sp>
        <p:nvSpPr>
          <p:cNvPr id="3" name="Содержимое 2"/>
          <p:cNvSpPr>
            <a:spLocks noGrp="1"/>
          </p:cNvSpPr>
          <p:nvPr>
            <p:ph idx="1"/>
          </p:nvPr>
        </p:nvSpPr>
        <p:spPr>
          <a:xfrm>
            <a:off x="357158" y="1428736"/>
            <a:ext cx="5643602" cy="5429264"/>
          </a:xfrm>
        </p:spPr>
        <p:txBody>
          <a:bodyPr>
            <a:normAutofit/>
          </a:bodyPr>
          <a:lstStyle/>
          <a:p>
            <a:r>
              <a:rPr lang="ru-RU" sz="1600" b="1" dirty="0" smtClean="0"/>
              <a:t>«Поистине, нация не поддается никаким рациональным определениям…Бытие нации не определяется и не исчерпывается ни расой, ни языком, ни религией, ни территорией, ни государственным суверенитетом, хотя все эти признаки более или менее существенны для национального бытия. Наиболее правы те, которые определяют нацию как единство исторической судьбы. Сознание этого единства и есть национальное сознание. В этой точке национальное сознание погружается в глубину жизни, в недра исторической реальности, единой и неповторимой…Национальное сознание… признает наших дедов и отцов, наших предков столь же живыми, как и нас самих, так и грядущих потомков наших. Жизнь нации, национальная жизнь есть неразрывная связь с предками и почитание их заветов». </a:t>
            </a:r>
          </a:p>
        </p:txBody>
      </p:sp>
      <p:pic>
        <p:nvPicPr>
          <p:cNvPr id="37890" name="Picture 2" descr="http://www.chaskor.ru/posts_images_201112/pre_25961_berdyae.jpg"/>
          <p:cNvPicPr>
            <a:picLocks noChangeAspect="1" noChangeArrowheads="1"/>
          </p:cNvPicPr>
          <p:nvPr/>
        </p:nvPicPr>
        <p:blipFill>
          <a:blip r:embed="rId2"/>
          <a:srcRect/>
          <a:stretch>
            <a:fillRect/>
          </a:stretch>
        </p:blipFill>
        <p:spPr bwMode="auto">
          <a:xfrm>
            <a:off x="6143636" y="785794"/>
            <a:ext cx="2825048" cy="2071702"/>
          </a:xfrm>
          <a:prstGeom prst="rect">
            <a:avLst/>
          </a:prstGeom>
          <a:ln>
            <a:noFill/>
          </a:ln>
          <a:effectLst>
            <a:outerShdw blurRad="190500" algn="tl" rotWithShape="0">
              <a:srgbClr val="000000">
                <a:alpha val="70000"/>
              </a:srgbClr>
            </a:outerShdw>
          </a:effectLst>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b="1" dirty="0" smtClean="0">
                <a:solidFill>
                  <a:schemeClr val="tx1"/>
                </a:solidFill>
              </a:rPr>
              <a:t>Вопросы:</a:t>
            </a:r>
            <a:endParaRPr lang="ru-RU" b="1" dirty="0">
              <a:solidFill>
                <a:schemeClr val="tx1"/>
              </a:solidFill>
            </a:endParaRPr>
          </a:p>
        </p:txBody>
      </p:sp>
      <p:sp>
        <p:nvSpPr>
          <p:cNvPr id="3" name="Содержимое 2"/>
          <p:cNvSpPr>
            <a:spLocks noGrp="1"/>
          </p:cNvSpPr>
          <p:nvPr>
            <p:ph idx="1"/>
          </p:nvPr>
        </p:nvSpPr>
        <p:spPr/>
        <p:txBody>
          <a:bodyPr>
            <a:normAutofit fontScale="85000" lnSpcReduction="10000"/>
          </a:bodyPr>
          <a:lstStyle/>
          <a:p>
            <a:r>
              <a:rPr lang="ru-RU" dirty="0" smtClean="0"/>
              <a:t>1.Какие элементы нации называет Н.А.Бердяев?</a:t>
            </a:r>
          </a:p>
          <a:p>
            <a:r>
              <a:rPr lang="ru-RU" dirty="0" smtClean="0"/>
              <a:t> Почему, по его мнению, через них нельзя понять тайну нации</a:t>
            </a:r>
            <a:r>
              <a:rPr lang="ru-RU" i="1" dirty="0" smtClean="0"/>
              <a:t>?</a:t>
            </a:r>
          </a:p>
          <a:p>
            <a:r>
              <a:rPr lang="ru-RU" dirty="0" smtClean="0"/>
              <a:t>2. Дайте ваше объяснение понятия «единство исторической судьбы». Почему Н.А.Бердяев видит в нём «иррациональную тайну»?</a:t>
            </a:r>
          </a:p>
          <a:p>
            <a:r>
              <a:rPr lang="ru-RU" dirty="0" smtClean="0"/>
              <a:t>3. Какую связь с историческими судьбами своей страны показывают герои представленного отрывка художественного фильма «Мы из будущего»?</a:t>
            </a:r>
            <a:endParaRPr lang="ru-RU"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dirty="0" smtClean="0"/>
              <a:t>Что значит быть патриотом, быть гражданином?</a:t>
            </a:r>
            <a:endParaRPr lang="ru-RU" dirty="0"/>
          </a:p>
        </p:txBody>
      </p:sp>
      <p:pic>
        <p:nvPicPr>
          <p:cNvPr id="115714" name="Picture 2" descr="http://www.e-vl.ru/photo/20121127092516.jpg"/>
          <p:cNvPicPr>
            <a:picLocks noChangeAspect="1" noChangeArrowheads="1"/>
          </p:cNvPicPr>
          <p:nvPr/>
        </p:nvPicPr>
        <p:blipFill>
          <a:blip r:embed="rId2"/>
          <a:srcRect/>
          <a:stretch>
            <a:fillRect/>
          </a:stretch>
        </p:blipFill>
        <p:spPr bwMode="auto">
          <a:xfrm>
            <a:off x="1785918" y="2214554"/>
            <a:ext cx="5715000" cy="4286250"/>
          </a:xfrm>
          <a:prstGeom prst="rect">
            <a:avLst/>
          </a:prstGeom>
          <a:noFill/>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28596" y="428604"/>
            <a:ext cx="8229600" cy="1399032"/>
          </a:xfrm>
        </p:spPr>
        <p:txBody>
          <a:bodyPr>
            <a:noAutofit/>
          </a:bodyPr>
          <a:lstStyle/>
          <a:p>
            <a:pPr algn="ctr"/>
            <a:r>
              <a:rPr lang="ru-RU" sz="2800" dirty="0" smtClean="0">
                <a:solidFill>
                  <a:schemeClr val="tx1"/>
                </a:solidFill>
              </a:rPr>
              <a:t>М.Ю. Лермонтов. </a:t>
            </a:r>
            <a:br>
              <a:rPr lang="ru-RU" sz="2800" dirty="0" smtClean="0">
                <a:solidFill>
                  <a:schemeClr val="tx1"/>
                </a:solidFill>
              </a:rPr>
            </a:br>
            <a:r>
              <a:rPr lang="ru-RU" sz="2800" dirty="0" smtClean="0">
                <a:solidFill>
                  <a:schemeClr val="tx1"/>
                </a:solidFill>
                <a:hlinkClick r:id="rId2"/>
              </a:rPr>
              <a:t>(1814-1841 гг.)</a:t>
            </a:r>
            <a:r>
              <a:rPr lang="ru-RU" sz="2800" dirty="0" smtClean="0">
                <a:solidFill>
                  <a:schemeClr val="tx1"/>
                </a:solidFill>
              </a:rPr>
              <a:t/>
            </a:r>
            <a:br>
              <a:rPr lang="ru-RU" sz="2800" dirty="0" smtClean="0">
                <a:solidFill>
                  <a:schemeClr val="tx1"/>
                </a:solidFill>
              </a:rPr>
            </a:br>
            <a:r>
              <a:rPr lang="ru-RU" sz="2800" dirty="0" smtClean="0">
                <a:solidFill>
                  <a:schemeClr val="tx1"/>
                </a:solidFill>
              </a:rPr>
              <a:t> Пётр </a:t>
            </a:r>
            <a:r>
              <a:rPr lang="ru-RU" sz="2800" dirty="0" err="1" smtClean="0">
                <a:solidFill>
                  <a:schemeClr val="tx1"/>
                </a:solidFill>
              </a:rPr>
              <a:t>Я́ковлевич</a:t>
            </a:r>
            <a:r>
              <a:rPr lang="ru-RU" sz="2800" dirty="0" smtClean="0">
                <a:solidFill>
                  <a:schemeClr val="tx1"/>
                </a:solidFill>
              </a:rPr>
              <a:t> </a:t>
            </a:r>
            <a:r>
              <a:rPr lang="ru-RU" sz="2800" dirty="0" err="1" smtClean="0">
                <a:solidFill>
                  <a:schemeClr val="tx1"/>
                </a:solidFill>
              </a:rPr>
              <a:t>Чаада́ев</a:t>
            </a:r>
            <a:r>
              <a:rPr lang="ru-RU" sz="2800" dirty="0" smtClean="0">
                <a:solidFill>
                  <a:schemeClr val="tx1"/>
                </a:solidFill>
              </a:rPr>
              <a:t> </a:t>
            </a:r>
            <a:br>
              <a:rPr lang="ru-RU" sz="2800" dirty="0" smtClean="0">
                <a:solidFill>
                  <a:schemeClr val="tx1"/>
                </a:solidFill>
              </a:rPr>
            </a:br>
            <a:r>
              <a:rPr lang="ru-RU" sz="2800" dirty="0" smtClean="0">
                <a:solidFill>
                  <a:schemeClr val="tx1"/>
                </a:solidFill>
              </a:rPr>
              <a:t> (</a:t>
            </a:r>
            <a:r>
              <a:rPr lang="ru-RU" sz="2800" dirty="0" smtClean="0">
                <a:solidFill>
                  <a:schemeClr val="tx1"/>
                </a:solidFill>
                <a:hlinkClick r:id="rId3" tooltip="1794 год"/>
              </a:rPr>
              <a:t>1794</a:t>
            </a:r>
            <a:r>
              <a:rPr lang="ru-RU" sz="2800" dirty="0" smtClean="0">
                <a:solidFill>
                  <a:schemeClr val="tx1"/>
                </a:solidFill>
              </a:rPr>
              <a:t> —  </a:t>
            </a:r>
            <a:r>
              <a:rPr lang="ru-RU" sz="2800" dirty="0" smtClean="0">
                <a:solidFill>
                  <a:schemeClr val="tx1"/>
                </a:solidFill>
                <a:hlinkClick r:id="rId4" tooltip="1856 год"/>
              </a:rPr>
              <a:t>1856</a:t>
            </a:r>
            <a:r>
              <a:rPr lang="ru-RU" sz="2800" dirty="0" smtClean="0">
                <a:solidFill>
                  <a:schemeClr val="tx1"/>
                </a:solidFill>
              </a:rPr>
              <a:t>)</a:t>
            </a:r>
            <a:r>
              <a:rPr lang="ru-RU" sz="2800" b="1" dirty="0" smtClean="0">
                <a:solidFill>
                  <a:schemeClr val="accent5">
                    <a:lumMod val="60000"/>
                    <a:lumOff val="40000"/>
                  </a:schemeClr>
                </a:solidFill>
              </a:rPr>
              <a:t/>
            </a:r>
            <a:br>
              <a:rPr lang="ru-RU" sz="2800" b="1" dirty="0" smtClean="0">
                <a:solidFill>
                  <a:schemeClr val="accent5">
                    <a:lumMod val="60000"/>
                    <a:lumOff val="40000"/>
                  </a:schemeClr>
                </a:solidFill>
              </a:rPr>
            </a:br>
            <a:endParaRPr lang="ru-RU" sz="2800" b="1" dirty="0">
              <a:solidFill>
                <a:schemeClr val="accent5">
                  <a:lumMod val="60000"/>
                  <a:lumOff val="40000"/>
                </a:schemeClr>
              </a:solidFill>
            </a:endParaRPr>
          </a:p>
        </p:txBody>
      </p:sp>
      <p:pic>
        <p:nvPicPr>
          <p:cNvPr id="4" name="Содержимое 3" descr="Mikhail lermontov.jpg"/>
          <p:cNvPicPr>
            <a:picLocks noGrp="1"/>
          </p:cNvPicPr>
          <p:nvPr>
            <p:ph idx="1"/>
          </p:nvPr>
        </p:nvPicPr>
        <p:blipFill>
          <a:blip r:embed="rId5"/>
          <a:srcRect/>
          <a:stretch>
            <a:fillRect/>
          </a:stretch>
        </p:blipFill>
        <p:spPr bwMode="auto">
          <a:xfrm>
            <a:off x="857224" y="1928802"/>
            <a:ext cx="3170696" cy="3946473"/>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5" name="Рисунок 4" descr="Chaadaev portrait.jpeg"/>
          <p:cNvPicPr/>
          <p:nvPr/>
        </p:nvPicPr>
        <p:blipFill>
          <a:blip r:embed="rId6"/>
          <a:srcRect/>
          <a:stretch>
            <a:fillRect/>
          </a:stretch>
        </p:blipFill>
        <p:spPr bwMode="auto">
          <a:xfrm>
            <a:off x="5500694" y="2643182"/>
            <a:ext cx="3070824" cy="385765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b="1" dirty="0" smtClean="0">
                <a:solidFill>
                  <a:schemeClr val="tx1"/>
                </a:solidFill>
              </a:rPr>
              <a:t>Философические письма.</a:t>
            </a:r>
            <a:br>
              <a:rPr lang="ru-RU" b="1" dirty="0" smtClean="0">
                <a:solidFill>
                  <a:schemeClr val="tx1"/>
                </a:solidFill>
              </a:rPr>
            </a:br>
            <a:r>
              <a:rPr lang="ru-RU" b="1" dirty="0" smtClean="0">
                <a:solidFill>
                  <a:schemeClr val="tx1"/>
                </a:solidFill>
              </a:rPr>
              <a:t>П.Я.Чаадаев</a:t>
            </a:r>
            <a:endParaRPr lang="ru-RU" b="1" dirty="0">
              <a:solidFill>
                <a:schemeClr val="tx1"/>
              </a:solidFill>
            </a:endParaRPr>
          </a:p>
        </p:txBody>
      </p:sp>
      <p:sp>
        <p:nvSpPr>
          <p:cNvPr id="3" name="Содержимое 2"/>
          <p:cNvSpPr>
            <a:spLocks noGrp="1"/>
          </p:cNvSpPr>
          <p:nvPr>
            <p:ph idx="1"/>
          </p:nvPr>
        </p:nvSpPr>
        <p:spPr>
          <a:xfrm>
            <a:off x="500034" y="1571612"/>
            <a:ext cx="8229600" cy="4572000"/>
          </a:xfrm>
        </p:spPr>
        <p:txBody>
          <a:bodyPr>
            <a:noAutofit/>
          </a:bodyPr>
          <a:lstStyle/>
          <a:p>
            <a:r>
              <a:rPr lang="ru-RU" sz="1600" dirty="0" smtClean="0"/>
              <a:t> «Окиньте  взглядом все пережитые нами века …вы не найдете ни одного приковывающего к себе воспоминания…Мы живем лишь в самом ограниченном пространстве, без прошедшего и без будущего, среди плоского застоя…Одинокие в мире, мы миру ничего не дали, ничего у мира не взяли…Сначала дикое варварство, затем грубое суеверие, далее -иноземное владычество, жесткое, унизительное, дух которого национальная власть впоследствии унаследовала, - вот печальная история нашей юности… По роковой воле судьбы мы обратились за нравственным учением, которое должно было нас воспитать, к растленной  Византии, к предмету глубокого презрения всех народов…Когда затем, освободившись от чужеземного ига, мы могли бы воспользоваться идеями, расцветшими за это время среди наших братьев на Западе, если бы только не были отторгнуты от общей семьи, мы подпали рабству ещё более тяжелому…До нас же …ничего из происходившего в Европе не доходило. Нам не было дела до великой всемирной работы…нам незачем бежать за другими; нам следует откровенно  оценить себя; понять, что мы такое, выйти из лжи и утвердиться в истине. Тогда мы пойдем вперёд, и пойдем скорее других, потому что пришли позднее их, потому что мы имеем весь их опыт и весь труд веков, предшествовавших нам». </a:t>
            </a:r>
            <a:endParaRPr lang="ru-RU" sz="1600"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b="1" u="sng" dirty="0" smtClean="0">
                <a:solidFill>
                  <a:schemeClr val="tx1"/>
                </a:solidFill>
              </a:rPr>
              <a:t>Вопросы к историческому источнику:</a:t>
            </a:r>
            <a:r>
              <a:rPr lang="ru-RU" dirty="0" smtClean="0">
                <a:solidFill>
                  <a:schemeClr val="tx1"/>
                </a:solidFill>
              </a:rPr>
              <a:t/>
            </a:r>
            <a:br>
              <a:rPr lang="ru-RU" dirty="0" smtClean="0">
                <a:solidFill>
                  <a:schemeClr val="tx1"/>
                </a:solidFill>
              </a:rPr>
            </a:br>
            <a:endParaRPr lang="ru-RU" dirty="0">
              <a:solidFill>
                <a:schemeClr val="tx1"/>
              </a:solidFill>
            </a:endParaRPr>
          </a:p>
        </p:txBody>
      </p:sp>
      <p:sp>
        <p:nvSpPr>
          <p:cNvPr id="3" name="Содержимое 2"/>
          <p:cNvSpPr>
            <a:spLocks noGrp="1"/>
          </p:cNvSpPr>
          <p:nvPr>
            <p:ph idx="1"/>
          </p:nvPr>
        </p:nvSpPr>
        <p:spPr/>
        <p:txBody>
          <a:bodyPr>
            <a:normAutofit/>
          </a:bodyPr>
          <a:lstStyle/>
          <a:p>
            <a:r>
              <a:rPr lang="ru-RU" dirty="0" smtClean="0"/>
              <a:t>1. Почему, по мнению П.Я.Чаадаева, Россия отставала в своем развитии от стран Европы? Согласны ли вы с его мнением? </a:t>
            </a:r>
          </a:p>
          <a:p>
            <a:r>
              <a:rPr lang="ru-RU" dirty="0" smtClean="0"/>
              <a:t>2. Какой путь преодоления отставания страны видит Чаадаев?</a:t>
            </a:r>
            <a:endParaRPr lang="ru-RU"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b="1" dirty="0" smtClean="0">
                <a:solidFill>
                  <a:schemeClr val="tx1"/>
                </a:solidFill>
              </a:rPr>
              <a:t>Работа с понятием национальный менталитет.</a:t>
            </a:r>
            <a:br>
              <a:rPr lang="ru-RU" b="1" dirty="0" smtClean="0">
                <a:solidFill>
                  <a:schemeClr val="tx1"/>
                </a:solidFill>
              </a:rPr>
            </a:br>
            <a:endParaRPr lang="ru-RU" b="1" dirty="0">
              <a:solidFill>
                <a:schemeClr val="tx1"/>
              </a:solidFill>
            </a:endParaRPr>
          </a:p>
        </p:txBody>
      </p:sp>
      <p:sp>
        <p:nvSpPr>
          <p:cNvPr id="3" name="Содержимое 2"/>
          <p:cNvSpPr>
            <a:spLocks noGrp="1"/>
          </p:cNvSpPr>
          <p:nvPr>
            <p:ph idx="1"/>
          </p:nvPr>
        </p:nvSpPr>
        <p:spPr/>
        <p:txBody>
          <a:bodyPr>
            <a:normAutofit fontScale="85000" lnSpcReduction="20000"/>
          </a:bodyPr>
          <a:lstStyle/>
          <a:p>
            <a:r>
              <a:rPr lang="ru-RU" dirty="0" smtClean="0"/>
              <a:t>-Что  такое национальный менталитет?</a:t>
            </a:r>
          </a:p>
          <a:p>
            <a:r>
              <a:rPr lang="ru-RU" dirty="0" smtClean="0"/>
              <a:t>- В чем проявляется национальный характер? </a:t>
            </a:r>
          </a:p>
          <a:p>
            <a:r>
              <a:rPr lang="ru-RU" dirty="0" smtClean="0"/>
              <a:t>-  Из каких элементов состоит? Обратимся к отечественной  философской мысли – к философской концепции русского философа, писателя и публициста И.А.Ильина (1882 – 1954), который выделил десять фундаментальных национальных ценностей, называемых им сокровищами. Что это за сокровища?</a:t>
            </a:r>
          </a:p>
          <a:p>
            <a:r>
              <a:rPr lang="ru-RU" i="1" dirty="0" smtClean="0"/>
              <a:t>-</a:t>
            </a:r>
            <a:r>
              <a:rPr lang="ru-RU" dirty="0" smtClean="0"/>
              <a:t>  Попытайтесь дополнить список сокровищ Ивана Александровича Ильина.</a:t>
            </a:r>
          </a:p>
          <a:p>
            <a:endParaRPr lang="ru-RU" dirty="0"/>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Яркая">
  <a:themeElements>
    <a:clrScheme name="Яркая">
      <a:dk1>
        <a:sysClr val="windowText" lastClr="000000"/>
      </a:dk1>
      <a:lt1>
        <a:sysClr val="window" lastClr="FFFFFF"/>
      </a:lt1>
      <a:dk2>
        <a:srgbClr val="666666"/>
      </a:dk2>
      <a:lt2>
        <a:srgbClr val="D2D2D2"/>
      </a:lt2>
      <a:accent1>
        <a:srgbClr val="FF388C"/>
      </a:accent1>
      <a:accent2>
        <a:srgbClr val="E40059"/>
      </a:accent2>
      <a:accent3>
        <a:srgbClr val="9C007F"/>
      </a:accent3>
      <a:accent4>
        <a:srgbClr val="68007F"/>
      </a:accent4>
      <a:accent5>
        <a:srgbClr val="005BD3"/>
      </a:accent5>
      <a:accent6>
        <a:srgbClr val="00349E"/>
      </a:accent6>
      <a:hlink>
        <a:srgbClr val="17BBFD"/>
      </a:hlink>
      <a:folHlink>
        <a:srgbClr val="FF79C2"/>
      </a:folHlink>
    </a:clrScheme>
    <a:fontScheme name="Яркая">
      <a:majorFont>
        <a:latin typeface="Century Gothic"/>
        <a:ea typeface=""/>
        <a:cs typeface=""/>
        <a:font script="Jpan" typeface="HGｺﾞｼｯｸM"/>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Century Gothic"/>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minorFont>
    </a:fontScheme>
    <a:fmtScheme name="Яркая">
      <a:fillStyleLst>
        <a:solidFill>
          <a:schemeClr val="phClr"/>
        </a:solidFill>
        <a:gradFill rotWithShape="1">
          <a:gsLst>
            <a:gs pos="0">
              <a:schemeClr val="phClr">
                <a:tint val="10000"/>
                <a:satMod val="300000"/>
              </a:schemeClr>
            </a:gs>
            <a:gs pos="34000">
              <a:schemeClr val="phClr">
                <a:tint val="13500"/>
                <a:satMod val="250000"/>
              </a:schemeClr>
            </a:gs>
            <a:gs pos="100000">
              <a:schemeClr val="phClr">
                <a:tint val="60000"/>
                <a:satMod val="200000"/>
              </a:schemeClr>
            </a:gs>
          </a:gsLst>
          <a:path path="circle">
            <a:fillToRect l="50000" t="155000" r="50000" b="-55000"/>
          </a:path>
        </a:gradFill>
        <a:gradFill rotWithShape="1">
          <a:gsLst>
            <a:gs pos="0">
              <a:schemeClr val="phClr">
                <a:tint val="60000"/>
                <a:satMod val="160000"/>
              </a:schemeClr>
            </a:gs>
            <a:gs pos="46000">
              <a:schemeClr val="phClr">
                <a:tint val="86000"/>
                <a:satMod val="160000"/>
              </a:schemeClr>
            </a:gs>
            <a:gs pos="100000">
              <a:schemeClr val="phClr">
                <a:shade val="40000"/>
                <a:satMod val="160000"/>
              </a:schemeClr>
            </a:gs>
          </a:gsLst>
          <a:path path="circle">
            <a:fillToRect l="50000" t="155000" r="50000" b="-55000"/>
          </a:path>
        </a:gradFill>
      </a:fillStyleLst>
      <a:lnStyleLst>
        <a:ln w="9525" cap="flat" cmpd="sng" algn="ctr">
          <a:solidFill>
            <a:schemeClr val="phClr">
              <a:satMod val="120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63500" dist="25400" dir="14700000" algn="t" rotWithShape="0">
              <a:srgbClr val="000000">
                <a:alpha val="50000"/>
              </a:srgbClr>
            </a:outerShdw>
          </a:effectLst>
        </a:effectStyle>
        <a:effectStyle>
          <a:effectLst>
            <a:outerShdw blurRad="50800" dist="38100" dir="14700000" algn="t" rotWithShape="0">
              <a:srgbClr val="000000">
                <a:alpha val="60000"/>
              </a:srgbClr>
            </a:outerShdw>
          </a:effectLst>
        </a:effectStyle>
        <a:effectStyle>
          <a:effectLst>
            <a:outerShdw blurRad="50800" dist="38100" dir="14700000" algn="t" rotWithShape="0">
              <a:srgbClr val="000000">
                <a:alpha val="60000"/>
              </a:srgbClr>
            </a:outerShdw>
          </a:effectLst>
          <a:scene3d>
            <a:camera prst="orthographicFront" fov="0">
              <a:rot lat="0" lon="0" rev="0"/>
            </a:camera>
            <a:lightRig rig="contrasting" dir="t">
              <a:rot lat="0" lon="0" rev="3600000"/>
            </a:lightRig>
          </a:scene3d>
          <a:sp3d prstMaterial="plastic">
            <a:bevelT w="127000" h="38200" prst="relaxedInset"/>
            <a:contourClr>
              <a:schemeClr val="phClr"/>
            </a:contourClr>
          </a:sp3d>
        </a:effectStyle>
      </a:effectStyleLst>
      <a:bgFillStyleLst>
        <a:solidFill>
          <a:schemeClr val="phClr"/>
        </a:solidFill>
        <a:gradFill rotWithShape="1">
          <a:gsLst>
            <a:gs pos="0">
              <a:schemeClr val="phClr">
                <a:shade val="48000"/>
                <a:satMod val="230000"/>
              </a:schemeClr>
            </a:gs>
            <a:gs pos="60000">
              <a:schemeClr val="phClr">
                <a:shade val="92000"/>
                <a:satMod val="230000"/>
              </a:schemeClr>
            </a:gs>
            <a:gs pos="100000">
              <a:schemeClr val="phClr">
                <a:tint val="85000"/>
                <a:satMod val="400000"/>
              </a:schemeClr>
            </a:gs>
          </a:gsLst>
          <a:lin ang="5400000" scaled="0"/>
        </a:gradFill>
        <a:blipFill>
          <a:blip xmlns:r="http://schemas.openxmlformats.org/officeDocument/2006/relationships" r:embed="rId1">
            <a:duotone>
              <a:schemeClr val="phClr">
                <a:shade val="1200"/>
                <a:satMod val="150000"/>
              </a:schemeClr>
              <a:schemeClr val="phClr">
                <a:tint val="90000"/>
                <a:satMod val="150000"/>
              </a:schemeClr>
            </a:duotone>
          </a:blip>
          <a:tile tx="0" ty="0" sx="70000" sy="70000" flip="none" algn="tl"/>
        </a:blip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Verve</Template>
  <TotalTime>90</TotalTime>
  <Words>688</Words>
  <PresentationFormat>Экран (4:3)</PresentationFormat>
  <Paragraphs>72</Paragraphs>
  <Slides>23</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23</vt:i4>
      </vt:variant>
    </vt:vector>
  </HeadingPairs>
  <TitlesOfParts>
    <vt:vector size="24" baseType="lpstr">
      <vt:lpstr>Яркая</vt:lpstr>
      <vt:lpstr>Заседание историко-патриотического клуба «Маяк»</vt:lpstr>
      <vt:lpstr>Русский национальный характер как историческое явление. </vt:lpstr>
      <vt:lpstr>Николай Александрович Бердяев (1874—1948)  </vt:lpstr>
      <vt:lpstr>Вопросы:</vt:lpstr>
      <vt:lpstr>Что значит быть патриотом, быть гражданином?</vt:lpstr>
      <vt:lpstr>М.Ю. Лермонтов.  (1814-1841 гг.)  Пётр Я́ковлевич Чаада́ев   (1794 —  1856) </vt:lpstr>
      <vt:lpstr>Философические письма. П.Я.Чаадаев</vt:lpstr>
      <vt:lpstr>Вопросы к историческому источнику: </vt:lpstr>
      <vt:lpstr>Работа с понятием национальный менталитет. </vt:lpstr>
      <vt:lpstr> Блок 1.  Монголо-татарское иго. </vt:lpstr>
      <vt:lpstr>Слайд 11</vt:lpstr>
      <vt:lpstr>Слайд 12</vt:lpstr>
      <vt:lpstr>Убиение князя Михаила Черниговского и боярина его  Федора в Орде.</vt:lpstr>
      <vt:lpstr>Слайд 14</vt:lpstr>
      <vt:lpstr>Ковель Е.  </vt:lpstr>
      <vt:lpstr>Слайд 16</vt:lpstr>
      <vt:lpstr>Слайд 17</vt:lpstr>
      <vt:lpstr>Блок 2. Освобождение Москвы от польских захватчиков. </vt:lpstr>
      <vt:lpstr>Козьма Минин и Дмитрий Пожарский</vt:lpstr>
      <vt:lpstr>Блок 3. Священная война. </vt:lpstr>
      <vt:lpstr>Слайд 21</vt:lpstr>
      <vt:lpstr>«Мы из будущего»</vt:lpstr>
      <vt:lpstr>Слайд 23</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Заседание историко-патриотического клуба «Маяк»</dc:title>
  <dc:creator>User</dc:creator>
  <cp:lastModifiedBy>User</cp:lastModifiedBy>
  <cp:revision>13</cp:revision>
  <dcterms:created xsi:type="dcterms:W3CDTF">2013-10-27T20:04:27Z</dcterms:created>
  <dcterms:modified xsi:type="dcterms:W3CDTF">2014-06-19T21:13:24Z</dcterms:modified>
</cp:coreProperties>
</file>