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6561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624E33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2400" b="1" dirty="0" smtClean="0">
                <a:solidFill>
                  <a:srgbClr val="624E33"/>
                </a:solidFill>
                <a:latin typeface="Times New Roman" pitchFamily="18" charset="0"/>
                <a:cs typeface="Times New Roman" pitchFamily="18" charset="0"/>
              </a:rPr>
              <a:t>по благоустройству пруда</a:t>
            </a:r>
          </a:p>
          <a:p>
            <a:pPr algn="ctr"/>
            <a:r>
              <a:rPr lang="ru-RU" sz="2400" b="1" dirty="0" smtClean="0">
                <a:solidFill>
                  <a:srgbClr val="624E33"/>
                </a:solidFill>
                <a:latin typeface="Times New Roman" pitchFamily="18" charset="0"/>
                <a:cs typeface="Times New Roman" pitchFamily="18" charset="0"/>
              </a:rPr>
              <a:t> села Николаевка</a:t>
            </a:r>
            <a:endParaRPr lang="ru-RU" sz="2400" b="1" dirty="0">
              <a:solidFill>
                <a:srgbClr val="624E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992" y="116632"/>
            <a:ext cx="2037386" cy="20373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4" y="4796213"/>
            <a:ext cx="374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chemeClr val="accent5">
                    <a:lumMod val="50000"/>
                  </a:schemeClr>
                </a:solidFill>
              </a:rPr>
              <a:t>Авторы проекта:</a:t>
            </a:r>
          </a:p>
          <a:p>
            <a:pPr algn="r"/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учащиеся 6 класса </a:t>
            </a:r>
          </a:p>
          <a:p>
            <a:pPr algn="r"/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учитель географии Шванникова Н.В.</a:t>
            </a:r>
          </a:p>
          <a:p>
            <a:pPr algn="r"/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учитель русского языка </a:t>
            </a:r>
            <a:r>
              <a:rPr lang="ru-RU" sz="1400" dirty="0" err="1" smtClean="0">
                <a:solidFill>
                  <a:schemeClr val="accent5">
                    <a:lumMod val="50000"/>
                  </a:schemeClr>
                </a:solidFill>
              </a:rPr>
              <a:t>Акитарова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</a:rPr>
              <a:t> Е.С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6400209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cap="all" spc="400" dirty="0">
                <a:solidFill>
                  <a:srgbClr val="624E33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2021 год</a:t>
            </a:r>
          </a:p>
        </p:txBody>
      </p:sp>
    </p:spTree>
    <p:extLst>
      <p:ext uri="{BB962C8B-B14F-4D97-AF65-F5344CB8AC3E}">
        <p14:creationId xmlns:p14="http://schemas.microsoft.com/office/powerpoint/2010/main" val="3281913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520940" cy="54864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520940" cy="4104456"/>
          </a:xfrm>
        </p:spPr>
        <p:txBody>
          <a:bodyPr>
            <a:noAutofit/>
          </a:bodyPr>
          <a:lstStyle/>
          <a:p>
            <a:pPr marL="0" indent="0" algn="just"/>
            <a:r>
              <a:rPr lang="ru-RU" sz="2800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</a:t>
            </a:r>
            <a:r>
              <a:rPr lang="ru-RU" sz="2800" b="0" dirty="0">
                <a:latin typeface="Times New Roman" pitchFamily="18" charset="0"/>
                <a:cs typeface="Times New Roman" pitchFamily="18" charset="0"/>
              </a:rPr>
              <a:t>осстановить и обустроить зоны отдыха в   районе береговой линии пруда;</a:t>
            </a:r>
          </a:p>
          <a:p>
            <a:pPr marL="0" indent="0" algn="just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- вовлечение </a:t>
            </a:r>
            <a:r>
              <a:rPr lang="ru-RU" sz="2800" b="0" dirty="0">
                <a:latin typeface="Times New Roman" pitchFamily="18" charset="0"/>
                <a:cs typeface="Times New Roman" pitchFamily="18" charset="0"/>
              </a:rPr>
              <a:t>жителей в благоустройство и 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 сохранение </a:t>
            </a:r>
            <a:r>
              <a:rPr lang="ru-RU" sz="2800" b="0" dirty="0">
                <a:latin typeface="Times New Roman" pitchFamily="18" charset="0"/>
                <a:cs typeface="Times New Roman" pitchFamily="18" charset="0"/>
              </a:rPr>
              <a:t>водного объекта, </a:t>
            </a:r>
            <a:endParaRPr lang="ru-RU" sz="2800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- повышение </a:t>
            </a:r>
            <a:r>
              <a:rPr lang="ru-RU" sz="2800" b="0" dirty="0">
                <a:latin typeface="Times New Roman" pitchFamily="18" charset="0"/>
                <a:cs typeface="Times New Roman" pitchFamily="18" charset="0"/>
              </a:rPr>
              <a:t>повседневной экологической 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культуры;</a:t>
            </a:r>
          </a:p>
          <a:p>
            <a:pPr marL="0" indent="0" algn="just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- воспитание </a:t>
            </a:r>
            <a:r>
              <a:rPr lang="ru-RU" sz="2800" b="0" dirty="0">
                <a:latin typeface="Times New Roman" pitchFamily="18" charset="0"/>
                <a:cs typeface="Times New Roman" pitchFamily="18" charset="0"/>
              </a:rPr>
              <a:t>у молодого поколения бережного отношения к окружающей среде.</a:t>
            </a:r>
          </a:p>
          <a:p>
            <a:pPr marL="0" indent="0" algn="just">
              <a:buNone/>
            </a:pPr>
            <a:endParaRPr lang="ru-RU" sz="27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445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20940" cy="54864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268760"/>
            <a:ext cx="799288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расчистка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береговой линии от сорной растительности, упавших деревьев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сушняка;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благоустройство подъезда к водоему;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популяризация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зоны отдыха, распространение информации среди широких кругов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населения;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организация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инициативной волонтерской группы активных граждан, вовлечение в добровольческую работу по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благоустройству.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546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6664" y="1123551"/>
            <a:ext cx="34563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Пруд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села Николаевка является историческим объектом и единственным местом для отдыха, как местных жителей, так и гостей Благовещенского района и города Уфы. 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Пруд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визитная карточка села, и мы, жители, хотели бы видеть его современным, благоустроенным и чистым. </a:t>
            </a:r>
            <a:endParaRPr lang="ru-RU" sz="2000" b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Direktor\Downloads\WhatsApp Image 2021-10-29 at 14.31.3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23550"/>
            <a:ext cx="4312861" cy="338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606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32656"/>
            <a:ext cx="3294366" cy="4392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75" y="476672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этого нужно расчистить береговую линию от сорной растительности, упавших деревьев и сушняка, отремонтировать дорогу, собрать и вывезти мусор, установить скамейки со столиками, урны.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56" y="3429000"/>
            <a:ext cx="3842771" cy="2882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233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5518" y="692696"/>
            <a:ext cx="3549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ЦЕЛЕВАЯ ГРУППА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4480" y="1628800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дети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подростки;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молодежь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студенты;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местные жители;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местные предприниматели;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пенсионеры.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946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620688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969" y="1331572"/>
            <a:ext cx="676875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отремонтированный подъезд к водоему;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благоустройство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пляжа, зоны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отдыха;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установленные урны хранения ТБО.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6951"/>
            <a:ext cx="3455902" cy="25919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861048"/>
            <a:ext cx="4073113" cy="27167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793" y="4692443"/>
            <a:ext cx="3247930" cy="2165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895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166</TotalTime>
  <Words>233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Углы</vt:lpstr>
      <vt:lpstr>Презентация PowerPoint</vt:lpstr>
      <vt:lpstr>Цели</vt:lpstr>
      <vt:lpstr>Задачи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Direktor</dc:creator>
  <cp:lastModifiedBy>direktor</cp:lastModifiedBy>
  <cp:revision>13</cp:revision>
  <dcterms:created xsi:type="dcterms:W3CDTF">2021-10-29T07:35:20Z</dcterms:created>
  <dcterms:modified xsi:type="dcterms:W3CDTF">2021-10-29T10:29:59Z</dcterms:modified>
</cp:coreProperties>
</file>