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5" r:id="rId3"/>
    <p:sldId id="270" r:id="rId4"/>
    <p:sldId id="272" r:id="rId5"/>
    <p:sldId id="281" r:id="rId6"/>
    <p:sldId id="274" r:id="rId7"/>
    <p:sldId id="282" r:id="rId8"/>
    <p:sldId id="280" r:id="rId9"/>
    <p:sldId id="271" r:id="rId10"/>
    <p:sldId id="273" r:id="rId11"/>
    <p:sldId id="266" r:id="rId12"/>
    <p:sldId id="275" r:id="rId13"/>
    <p:sldId id="276" r:id="rId14"/>
    <p:sldId id="277" r:id="rId15"/>
    <p:sldId id="278" r:id="rId16"/>
    <p:sldId id="279" r:id="rId17"/>
    <p:sldId id="283" r:id="rId18"/>
    <p:sldId id="284" r:id="rId19"/>
    <p:sldId id="285" r:id="rId20"/>
    <p:sldId id="267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4660"/>
  </p:normalViewPr>
  <p:slideViewPr>
    <p:cSldViewPr snapToGrid="0">
      <p:cViewPr varScale="1">
        <p:scale>
          <a:sx n="91" d="100"/>
          <a:sy n="91" d="100"/>
        </p:scale>
        <p:origin x="57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27D5B8-DCDF-F714-8DF9-9D0236A308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194A918-8E57-634E-5D3C-6BB5D70901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EB9B06-D207-5753-D1FB-9CF356048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C48B6-268E-4715-96FA-4AC71B21BAF2}" type="datetimeFigureOut">
              <a:rPr lang="ru-RU" smtClean="0"/>
              <a:t>30.01.2025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C78A5A-4C88-48B1-FE50-9920C06FD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C34DF3-8EAE-EA2D-6C8E-DE13FD6CF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B2136-831F-4579-BF94-EEE25BF88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9244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2CD6D5-ACEE-3B3B-9815-3488B665C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676A57E-17A7-A7D7-B7EE-6D482FF0A1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70542C-7994-CF97-B2AA-8968C091F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C48B6-268E-4715-96FA-4AC71B21BAF2}" type="datetimeFigureOut">
              <a:rPr lang="ru-RU" smtClean="0"/>
              <a:t>30.01.2025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3ABDD87-39D8-38CA-D2CD-767003C82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3E18776-D427-9EC6-D2F7-2378AD16C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B2136-831F-4579-BF94-EEE25BF88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551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76A4FE4-93E0-3A95-6C32-5BC73D7D57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F7C62BD-4304-F43E-2804-E204BC0D91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605748-C626-B31E-60CE-CD6BB0F41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C48B6-268E-4715-96FA-4AC71B21BAF2}" type="datetimeFigureOut">
              <a:rPr lang="ru-RU" smtClean="0"/>
              <a:t>30.01.2025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A638A7-F495-1B8B-61CB-67C8A037B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75F1D89-9F13-FC47-4A36-3E06B4F1B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B2136-831F-4579-BF94-EEE25BF88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693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CB946B-36A3-0193-8D5C-1D53787FE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E35431-90E0-A860-E17C-EA91FD889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FF88E4-2EBA-43AF-171D-91948E97A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C48B6-268E-4715-96FA-4AC71B21BAF2}" type="datetimeFigureOut">
              <a:rPr lang="ru-RU" smtClean="0"/>
              <a:t>30.01.2025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C1D504-32F3-5743-8BE6-4D65FED05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7A7CC4-A2A0-C69C-0069-FCE61B25A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B2136-831F-4579-BF94-EEE25BF88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104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BB5C61-E3A9-CD23-31B2-FB314B57A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597CAD5-B1D5-2663-E465-30A733476A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CA19CB-BC52-C26E-8770-46392465B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C48B6-268E-4715-96FA-4AC71B21BAF2}" type="datetimeFigureOut">
              <a:rPr lang="ru-RU" smtClean="0"/>
              <a:t>30.01.2025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22BBA3C-C8CC-CDA9-7974-3208FB9A7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1D18B1-5CDF-7990-4A12-18810E083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B2136-831F-4579-BF94-EEE25BF88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117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C49C20-8A22-7B99-4967-59289C746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A6726C-EE35-524C-51D4-123D3705EC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F49D978-8254-0279-4B99-49AED9FDB1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0DD589-C7F7-19F9-AFA4-6C4ABFD00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C48B6-268E-4715-96FA-4AC71B21BAF2}" type="datetimeFigureOut">
              <a:rPr lang="ru-RU" smtClean="0"/>
              <a:t>30.01.2025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54BE3E5-3F42-655F-549D-FF61FC48F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A39C24A-5935-EB03-3D55-9E3E3EF31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B2136-831F-4579-BF94-EEE25BF88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182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F0B3CD-1CB2-B232-E7BC-F761A153E5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B1825BB-DBD6-44BF-34EB-68C27441EA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4D24155-404E-C299-B69A-222B8FEACE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A9E7F6B-194B-51B1-89BA-6775236528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0DD04C6-E5F7-BB61-3CF0-ADE98E0EE2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1425ED6-CDF2-850B-0201-082EE4A0D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C48B6-268E-4715-96FA-4AC71B21BAF2}" type="datetimeFigureOut">
              <a:rPr lang="ru-RU" smtClean="0"/>
              <a:t>30.01.2025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5E1D4CF-965C-E736-4912-8D9EF07F0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A39C3C-9071-4AB2-06D7-68704FAE4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B2136-831F-4579-BF94-EEE25BF88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957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FDE430-B26F-DF2B-7ED5-06203900E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0D270DF-9EEF-60C4-3CCD-BA648FAEE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C48B6-268E-4715-96FA-4AC71B21BAF2}" type="datetimeFigureOut">
              <a:rPr lang="ru-RU" smtClean="0"/>
              <a:t>30.01.2025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B7B4090-BE97-13E7-30FC-B39277840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79725DB-D3BA-A335-A8F0-1296CA186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B2136-831F-4579-BF94-EEE25BF88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379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DBC6760-C0F7-BF38-6F79-54E679F1ED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C48B6-268E-4715-96FA-4AC71B21BAF2}" type="datetimeFigureOut">
              <a:rPr lang="ru-RU" smtClean="0"/>
              <a:t>30.01.2025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00BC4B4-8F80-A1E7-316A-2D91F2301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CF74DE7-A2D0-AD2B-278B-C559BDD8F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B2136-831F-4579-BF94-EEE25BF88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847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0A83E-63B8-A405-9828-B387F76A1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93AA5F-98F9-A0DB-7848-D764AC9B87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DEAA827-120B-8BE7-C926-604FB83FE7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65F89F3-22FF-B44F-78F6-C64A4BB7E6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C48B6-268E-4715-96FA-4AC71B21BAF2}" type="datetimeFigureOut">
              <a:rPr lang="ru-RU" smtClean="0"/>
              <a:t>30.01.2025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E663C0A-462D-C281-4C9A-A1048A762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6A35F38-C305-D246-FD18-1163242B8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B2136-831F-4579-BF94-EEE25BF88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173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5F1A16-9A9C-21AB-DC3A-B7991151F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3174A54-2D4A-F7E2-EB2F-6FDCF92ADE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80507ED-879E-2390-60C2-3453074FE1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38EF4CF-D481-ED75-9AB7-D65FFC242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C48B6-268E-4715-96FA-4AC71B21BAF2}" type="datetimeFigureOut">
              <a:rPr lang="ru-RU" smtClean="0"/>
              <a:t>30.01.2025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6F015C4-90AE-0CA9-8C1F-C85FAAC26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1975AE7-5AFD-5703-C93B-833C8FBB7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B2136-831F-4579-BF94-EEE25BF88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568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B19F38-EB23-AFEE-86FF-3F3BCE767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3781296-61E2-8DD1-7A64-45D0C249E1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DBB76A-1224-41F1-F12B-FFF1978A6A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6C48B6-268E-4715-96FA-4AC71B21BAF2}" type="datetimeFigureOut">
              <a:rPr lang="ru-RU" smtClean="0"/>
              <a:t>30.01.2025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782C4D-B656-812D-F373-A85501083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1577A9-F080-BE15-C5BB-6D193AABE3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B2136-831F-4579-BF94-EEE25BF88E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638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10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sv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5.svg"/><Relationship Id="rId12" Type="http://schemas.openxmlformats.org/officeDocument/2006/relationships/image" Target="../media/image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sv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3.sv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A662D40-7D0A-58F1-5D1B-A2213E6AC07F}"/>
              </a:ext>
            </a:extLst>
          </p:cNvPr>
          <p:cNvSpPr/>
          <p:nvPr/>
        </p:nvSpPr>
        <p:spPr>
          <a:xfrm>
            <a:off x="0" y="-258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BF731C2F-5281-4452-B3F9-DF011AAE81CC}"/>
              </a:ext>
            </a:extLst>
          </p:cNvPr>
          <p:cNvSpPr/>
          <p:nvPr/>
        </p:nvSpPr>
        <p:spPr>
          <a:xfrm>
            <a:off x="-10336" y="-258"/>
            <a:ext cx="12192000" cy="6858000"/>
          </a:xfrm>
          <a:prstGeom prst="rect">
            <a:avLst/>
          </a:prstGeom>
          <a:solidFill>
            <a:srgbClr val="F4F3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Fira Sans" panose="020B05030500000200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E4729A-4A5F-06DB-938A-EA7663D407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63446" y="908538"/>
            <a:ext cx="4697544" cy="4760134"/>
          </a:xfrm>
          <a:prstGeom prst="rect">
            <a:avLst/>
          </a:prstGeom>
        </p:spPr>
      </p:pic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236431D3-5E20-4CE0-81AF-BE0B6DFC3DB4}"/>
              </a:ext>
            </a:extLst>
          </p:cNvPr>
          <p:cNvGrpSpPr/>
          <p:nvPr/>
        </p:nvGrpSpPr>
        <p:grpSpPr>
          <a:xfrm>
            <a:off x="4954043" y="1280959"/>
            <a:ext cx="4075135" cy="933048"/>
            <a:chOff x="3437999" y="317859"/>
            <a:chExt cx="4075135" cy="933048"/>
          </a:xfrm>
        </p:grpSpPr>
        <p:pic>
          <p:nvPicPr>
            <p:cNvPr id="73" name="Рисунок 72">
              <a:extLst>
                <a:ext uri="{FF2B5EF4-FFF2-40B4-BE49-F238E27FC236}">
                  <a16:creationId xmlns:a16="http://schemas.microsoft.com/office/drawing/2014/main" id="{C3A2B261-A1AC-4D8C-9A32-779D1C9FAC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Cutout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7999" y="317859"/>
              <a:ext cx="4075135" cy="933048"/>
            </a:xfrm>
            <a:prstGeom prst="rect">
              <a:avLst/>
            </a:prstGeom>
          </p:spPr>
        </p:pic>
        <p:sp>
          <p:nvSpPr>
            <p:cNvPr id="74" name="Прямоугольник 73">
              <a:extLst>
                <a:ext uri="{FF2B5EF4-FFF2-40B4-BE49-F238E27FC236}">
                  <a16:creationId xmlns:a16="http://schemas.microsoft.com/office/drawing/2014/main" id="{D9F7512D-5200-4508-928C-14EDE5BC5159}"/>
                </a:ext>
              </a:extLst>
            </p:cNvPr>
            <p:cNvSpPr/>
            <p:nvPr/>
          </p:nvSpPr>
          <p:spPr>
            <a:xfrm>
              <a:off x="4390349" y="317859"/>
              <a:ext cx="2895163" cy="624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r>
                <a:rPr lang="ru-RU" sz="3200" dirty="0">
                  <a:solidFill>
                    <a:schemeClr val="bg1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Микс</a:t>
              </a:r>
            </a:p>
          </p:txBody>
        </p:sp>
        <p:sp>
          <p:nvSpPr>
            <p:cNvPr id="75" name="Овал 74">
              <a:extLst>
                <a:ext uri="{FF2B5EF4-FFF2-40B4-BE49-F238E27FC236}">
                  <a16:creationId xmlns:a16="http://schemas.microsoft.com/office/drawing/2014/main" id="{01826BD2-543F-47AB-8F9C-461C28854D37}"/>
                </a:ext>
              </a:extLst>
            </p:cNvPr>
            <p:cNvSpPr/>
            <p:nvPr/>
          </p:nvSpPr>
          <p:spPr>
            <a:xfrm>
              <a:off x="3827582" y="439615"/>
              <a:ext cx="46892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dirty="0">
                  <a:solidFill>
                    <a:srgbClr val="EF3E24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1</a:t>
              </a:r>
            </a:p>
          </p:txBody>
        </p:sp>
      </p:grpSp>
      <p:grpSp>
        <p:nvGrpSpPr>
          <p:cNvPr id="80" name="Группа 79">
            <a:extLst>
              <a:ext uri="{FF2B5EF4-FFF2-40B4-BE49-F238E27FC236}">
                <a16:creationId xmlns:a16="http://schemas.microsoft.com/office/drawing/2014/main" id="{E5C6D348-27E9-4FEE-BC15-09663A0D522F}"/>
              </a:ext>
            </a:extLst>
          </p:cNvPr>
          <p:cNvGrpSpPr/>
          <p:nvPr/>
        </p:nvGrpSpPr>
        <p:grpSpPr>
          <a:xfrm>
            <a:off x="5136067" y="3337777"/>
            <a:ext cx="4075135" cy="933048"/>
            <a:chOff x="3437999" y="317859"/>
            <a:chExt cx="4075135" cy="933048"/>
          </a:xfrm>
        </p:grpSpPr>
        <p:pic>
          <p:nvPicPr>
            <p:cNvPr id="81" name="Рисунок 80">
              <a:extLst>
                <a:ext uri="{FF2B5EF4-FFF2-40B4-BE49-F238E27FC236}">
                  <a16:creationId xmlns:a16="http://schemas.microsoft.com/office/drawing/2014/main" id="{4DAEE2FB-A29F-494E-9D2D-0982F985366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7999" y="317859"/>
              <a:ext cx="4075135" cy="933048"/>
            </a:xfrm>
            <a:prstGeom prst="rect">
              <a:avLst/>
            </a:prstGeom>
          </p:spPr>
        </p:pic>
        <p:sp>
          <p:nvSpPr>
            <p:cNvPr id="82" name="Прямоугольник 81">
              <a:extLst>
                <a:ext uri="{FF2B5EF4-FFF2-40B4-BE49-F238E27FC236}">
                  <a16:creationId xmlns:a16="http://schemas.microsoft.com/office/drawing/2014/main" id="{2E278FEE-46E3-4318-BB0D-D04A2E329C10}"/>
                </a:ext>
              </a:extLst>
            </p:cNvPr>
            <p:cNvSpPr/>
            <p:nvPr/>
          </p:nvSpPr>
          <p:spPr>
            <a:xfrm>
              <a:off x="4427996" y="576056"/>
              <a:ext cx="2895163" cy="4166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100"/>
                </a:lnSpc>
              </a:pPr>
              <a:r>
                <a:rPr lang="ru-RU" sz="3600" dirty="0">
                  <a:solidFill>
                    <a:schemeClr val="bg1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Искусство</a:t>
              </a:r>
            </a:p>
          </p:txBody>
        </p:sp>
        <p:sp>
          <p:nvSpPr>
            <p:cNvPr id="83" name="Овал 82">
              <a:extLst>
                <a:ext uri="{FF2B5EF4-FFF2-40B4-BE49-F238E27FC236}">
                  <a16:creationId xmlns:a16="http://schemas.microsoft.com/office/drawing/2014/main" id="{3B1EBA42-FA77-4298-BD2A-3E2F70D5B01A}"/>
                </a:ext>
              </a:extLst>
            </p:cNvPr>
            <p:cNvSpPr/>
            <p:nvPr/>
          </p:nvSpPr>
          <p:spPr>
            <a:xfrm>
              <a:off x="3827582" y="439615"/>
              <a:ext cx="46892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dirty="0">
                  <a:solidFill>
                    <a:srgbClr val="EF3E24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3</a:t>
              </a:r>
            </a:p>
          </p:txBody>
        </p:sp>
      </p:grpSp>
      <p:grpSp>
        <p:nvGrpSpPr>
          <p:cNvPr id="88" name="Группа 87">
            <a:extLst>
              <a:ext uri="{FF2B5EF4-FFF2-40B4-BE49-F238E27FC236}">
                <a16:creationId xmlns:a16="http://schemas.microsoft.com/office/drawing/2014/main" id="{F8A186A4-ED62-4324-B415-77037BED2861}"/>
              </a:ext>
            </a:extLst>
          </p:cNvPr>
          <p:cNvGrpSpPr/>
          <p:nvPr/>
        </p:nvGrpSpPr>
        <p:grpSpPr>
          <a:xfrm>
            <a:off x="5048602" y="2265383"/>
            <a:ext cx="4075135" cy="921865"/>
            <a:chOff x="2845751" y="1144206"/>
            <a:chExt cx="4075135" cy="921865"/>
          </a:xfrm>
        </p:grpSpPr>
        <p:pic>
          <p:nvPicPr>
            <p:cNvPr id="89" name="Рисунок 88">
              <a:extLst>
                <a:ext uri="{FF2B5EF4-FFF2-40B4-BE49-F238E27FC236}">
                  <a16:creationId xmlns:a16="http://schemas.microsoft.com/office/drawing/2014/main" id="{5AE5E3DE-2ADD-47A7-9593-E7D163B79B3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5751" y="1144206"/>
              <a:ext cx="4075135" cy="921865"/>
            </a:xfrm>
            <a:prstGeom prst="rect">
              <a:avLst/>
            </a:prstGeom>
          </p:spPr>
        </p:pic>
        <p:sp>
          <p:nvSpPr>
            <p:cNvPr id="90" name="Прямоугольник 89">
              <a:extLst>
                <a:ext uri="{FF2B5EF4-FFF2-40B4-BE49-F238E27FC236}">
                  <a16:creationId xmlns:a16="http://schemas.microsoft.com/office/drawing/2014/main" id="{AF4CCA82-1B28-448B-AAD1-D4A3AC024AC8}"/>
                </a:ext>
              </a:extLst>
            </p:cNvPr>
            <p:cNvSpPr/>
            <p:nvPr/>
          </p:nvSpPr>
          <p:spPr>
            <a:xfrm>
              <a:off x="3765275" y="1150313"/>
              <a:ext cx="2895163" cy="624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r>
                <a:rPr lang="ru-RU" sz="3200" dirty="0">
                  <a:solidFill>
                    <a:schemeClr val="bg1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Музыка</a:t>
              </a:r>
            </a:p>
          </p:txBody>
        </p:sp>
        <p:sp>
          <p:nvSpPr>
            <p:cNvPr id="91" name="Овал 90">
              <a:extLst>
                <a:ext uri="{FF2B5EF4-FFF2-40B4-BE49-F238E27FC236}">
                  <a16:creationId xmlns:a16="http://schemas.microsoft.com/office/drawing/2014/main" id="{0A69072F-C8FB-4D2B-BB5A-A307E776B893}"/>
                </a:ext>
              </a:extLst>
            </p:cNvPr>
            <p:cNvSpPr/>
            <p:nvPr/>
          </p:nvSpPr>
          <p:spPr>
            <a:xfrm>
              <a:off x="3202508" y="1254483"/>
              <a:ext cx="46892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dirty="0">
                  <a:solidFill>
                    <a:srgbClr val="B732D5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grpSp>
        <p:nvGrpSpPr>
          <p:cNvPr id="92" name="Группа 91">
            <a:extLst>
              <a:ext uri="{FF2B5EF4-FFF2-40B4-BE49-F238E27FC236}">
                <a16:creationId xmlns:a16="http://schemas.microsoft.com/office/drawing/2014/main" id="{CED06F88-9E4A-4611-9D4E-52D1F4314211}"/>
              </a:ext>
            </a:extLst>
          </p:cNvPr>
          <p:cNvGrpSpPr/>
          <p:nvPr/>
        </p:nvGrpSpPr>
        <p:grpSpPr>
          <a:xfrm>
            <a:off x="5166140" y="4343313"/>
            <a:ext cx="4208873" cy="933344"/>
            <a:chOff x="2845751" y="1132727"/>
            <a:chExt cx="4208873" cy="933344"/>
          </a:xfrm>
        </p:grpSpPr>
        <p:pic>
          <p:nvPicPr>
            <p:cNvPr id="93" name="Рисунок 92">
              <a:extLst>
                <a:ext uri="{FF2B5EF4-FFF2-40B4-BE49-F238E27FC236}">
                  <a16:creationId xmlns:a16="http://schemas.microsoft.com/office/drawing/2014/main" id="{A593146C-E5C4-42DA-90A3-052219192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5751" y="1144206"/>
              <a:ext cx="4075135" cy="921865"/>
            </a:xfrm>
            <a:prstGeom prst="rect">
              <a:avLst/>
            </a:prstGeom>
          </p:spPr>
        </p:pic>
        <p:sp>
          <p:nvSpPr>
            <p:cNvPr id="94" name="Прямоугольник 93">
              <a:extLst>
                <a:ext uri="{FF2B5EF4-FFF2-40B4-BE49-F238E27FC236}">
                  <a16:creationId xmlns:a16="http://schemas.microsoft.com/office/drawing/2014/main" id="{286C7F6E-1A3D-4BFF-82BC-F76898A938AE}"/>
                </a:ext>
              </a:extLst>
            </p:cNvPr>
            <p:cNvSpPr/>
            <p:nvPr/>
          </p:nvSpPr>
          <p:spPr>
            <a:xfrm>
              <a:off x="3765275" y="1132727"/>
              <a:ext cx="3289349" cy="624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4400"/>
                </a:lnSpc>
              </a:pPr>
              <a:r>
                <a:rPr lang="ru-RU" sz="2800" dirty="0">
                  <a:solidFill>
                    <a:schemeClr val="bg1"/>
                  </a:solidFill>
                  <a:latin typeface="Fira Sans" panose="020B0503050000020004" pitchFamily="34" charset="0"/>
                  <a:cs typeface="Segoe UI" panose="020B0502040204020203" pitchFamily="34" charset="0"/>
                </a:rPr>
                <a:t>Бой подушками</a:t>
              </a:r>
            </a:p>
          </p:txBody>
        </p:sp>
        <p:sp>
          <p:nvSpPr>
            <p:cNvPr id="95" name="Овал 94">
              <a:extLst>
                <a:ext uri="{FF2B5EF4-FFF2-40B4-BE49-F238E27FC236}">
                  <a16:creationId xmlns:a16="http://schemas.microsoft.com/office/drawing/2014/main" id="{5DA9B99D-4C31-4C97-9B3C-D28DCD5489CE}"/>
                </a:ext>
              </a:extLst>
            </p:cNvPr>
            <p:cNvSpPr/>
            <p:nvPr/>
          </p:nvSpPr>
          <p:spPr>
            <a:xfrm>
              <a:off x="3202508" y="1254483"/>
              <a:ext cx="468923" cy="46892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dirty="0">
                  <a:solidFill>
                    <a:srgbClr val="B732D5"/>
                  </a:solidFill>
                  <a:latin typeface="Fira Sans" panose="020B0503050000020004" pitchFamily="34" charset="0"/>
                  <a:cs typeface="Segoe UI Semibold" panose="020B0702040204020203" pitchFamily="34" charset="0"/>
                </a:rPr>
                <a:t>4</a:t>
              </a:r>
            </a:p>
          </p:txBody>
        </p:sp>
      </p:grpSp>
      <p:sp>
        <p:nvSpPr>
          <p:cNvPr id="104" name="Прямоугольник 103">
            <a:extLst>
              <a:ext uri="{FF2B5EF4-FFF2-40B4-BE49-F238E27FC236}">
                <a16:creationId xmlns:a16="http://schemas.microsoft.com/office/drawing/2014/main" id="{8BBBBCD3-10C0-4634-9A73-D56523282A9C}"/>
              </a:ext>
            </a:extLst>
          </p:cNvPr>
          <p:cNvSpPr/>
          <p:nvPr/>
        </p:nvSpPr>
        <p:spPr>
          <a:xfrm>
            <a:off x="512109" y="2788898"/>
            <a:ext cx="38126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503AB9"/>
                </a:solidFill>
                <a:latin typeface="Fira Sans" panose="020B0503050000020004" pitchFamily="34" charset="0"/>
              </a:rPr>
              <a:t>Раунды</a:t>
            </a:r>
            <a:r>
              <a:rPr lang="en-US" sz="3200" b="1" dirty="0">
                <a:solidFill>
                  <a:srgbClr val="503AB9"/>
                </a:solidFill>
                <a:latin typeface="Fira Sans" panose="020B0503050000020004" pitchFamily="34" charset="0"/>
              </a:rPr>
              <a:t>:</a:t>
            </a:r>
            <a:endParaRPr lang="ru-RU" sz="3200" b="1" dirty="0">
              <a:solidFill>
                <a:srgbClr val="503AB9"/>
              </a:solidFill>
              <a:latin typeface="Fira Sans" panose="020B0503050000020004" pitchFamily="34" charset="0"/>
            </a:endParaRPr>
          </a:p>
          <a:p>
            <a:r>
              <a:rPr lang="ru-RU" sz="3200" b="1" dirty="0">
                <a:solidFill>
                  <a:srgbClr val="503AB9"/>
                </a:solidFill>
                <a:latin typeface="Fira Sans" panose="020B0503050000020004" pitchFamily="34" charset="0"/>
              </a:rPr>
              <a:t>Три блока по 8 вопросов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0066344-5AD2-FDD0-2E68-59085D4592CE}"/>
              </a:ext>
            </a:extLst>
          </p:cNvPr>
          <p:cNvSpPr txBox="1"/>
          <p:nvPr/>
        </p:nvSpPr>
        <p:spPr>
          <a:xfrm>
            <a:off x="8421747" y="6337781"/>
            <a:ext cx="36391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Fira Sans" panose="020B0503050000020004" pitchFamily="34" charset="0"/>
              </a:rPr>
              <a:t>Шаблон презентации создан в </a:t>
            </a:r>
            <a:r>
              <a:rPr lang="en-US" sz="1400" dirty="0">
                <a:solidFill>
                  <a:schemeClr val="bg1"/>
                </a:solidFill>
                <a:latin typeface="Fira Sans" panose="020B0503050000020004" pitchFamily="34" charset="0"/>
              </a:rPr>
              <a:t>angdiz.ru</a:t>
            </a:r>
            <a:endParaRPr lang="ru-RU" sz="1400" dirty="0">
              <a:solidFill>
                <a:schemeClr val="bg1"/>
              </a:solidFill>
              <a:latin typeface="Fira Sans" panose="020B0503050000020004" pitchFamily="34" charset="0"/>
            </a:endParaRPr>
          </a:p>
        </p:txBody>
      </p:sp>
      <p:pic>
        <p:nvPicPr>
          <p:cNvPr id="2" name="vivaldi-vremena-goda-vesna-allegro">
            <a:hlinkClick r:id="" action="ppaction://media"/>
            <a:extLst>
              <a:ext uri="{FF2B5EF4-FFF2-40B4-BE49-F238E27FC236}">
                <a16:creationId xmlns:a16="http://schemas.microsoft.com/office/drawing/2014/main" id="{63251381-6E4B-3A98-35BA-A456219348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24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2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007E89-09F3-B205-6F88-495A5F436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90F779C-2CEC-41A6-175D-63286760BC9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28A23B8-D05B-B53B-5F3F-2F45D3B8ADB1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№8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175D032-5DEE-EE51-8241-F713CC5DC308}"/>
              </a:ext>
            </a:extLst>
          </p:cNvPr>
          <p:cNvSpPr/>
          <p:nvPr/>
        </p:nvSpPr>
        <p:spPr>
          <a:xfrm>
            <a:off x="640080" y="1625435"/>
            <a:ext cx="11430965" cy="5273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/>
              <a:t>Как называется последняя выставка русского музея</a:t>
            </a:r>
            <a:r>
              <a:rPr lang="en-US" sz="9600" dirty="0"/>
              <a:t>?</a:t>
            </a:r>
            <a:endParaRPr lang="ru-RU" sz="9600" dirty="0"/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A3F3692D-56DD-96D2-8336-F6B329E4C6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54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0692850-BC37-CCCC-B14F-DBA4DBCFFC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1" y="0"/>
            <a:ext cx="12183725" cy="6857742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DF5B4B1-D7B2-4BC0-8A29-B8B43F726D91}"/>
              </a:ext>
            </a:extLst>
          </p:cNvPr>
          <p:cNvSpPr/>
          <p:nvPr/>
        </p:nvSpPr>
        <p:spPr>
          <a:xfrm>
            <a:off x="8274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23A455A7-9EAA-4C85-A26F-79739F9B40E3}"/>
              </a:ext>
            </a:extLst>
          </p:cNvPr>
          <p:cNvGrpSpPr/>
          <p:nvPr/>
        </p:nvGrpSpPr>
        <p:grpSpPr>
          <a:xfrm>
            <a:off x="8274" y="1267896"/>
            <a:ext cx="12192001" cy="3478270"/>
            <a:chOff x="0" y="1497285"/>
            <a:chExt cx="12192001" cy="3478270"/>
          </a:xfrm>
        </p:grpSpPr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9B1A3B72-0926-4E30-9BD1-8460AB5B59C8}"/>
                </a:ext>
              </a:extLst>
            </p:cNvPr>
            <p:cNvGrpSpPr/>
            <p:nvPr/>
          </p:nvGrpSpPr>
          <p:grpSpPr>
            <a:xfrm>
              <a:off x="1" y="3171123"/>
              <a:ext cx="12192000" cy="1804432"/>
              <a:chOff x="1" y="2934335"/>
              <a:chExt cx="12192000" cy="1804432"/>
            </a:xfrm>
          </p:grpSpPr>
          <p:pic>
            <p:nvPicPr>
              <p:cNvPr id="11" name="Рисунок 10">
                <a:extLst>
                  <a:ext uri="{FF2B5EF4-FFF2-40B4-BE49-F238E27FC236}">
                    <a16:creationId xmlns:a16="http://schemas.microsoft.com/office/drawing/2014/main" id="{F7DEC957-AB6D-41E4-ACD8-235972E22B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9700" y="2934335"/>
                <a:ext cx="6673850" cy="1804432"/>
              </a:xfrm>
              <a:prstGeom prst="rect">
                <a:avLst/>
              </a:prstGeom>
            </p:spPr>
          </p:pic>
          <p:sp>
            <p:nvSpPr>
              <p:cNvPr id="12" name="Прямоугольник 11">
                <a:extLst>
                  <a:ext uri="{FF2B5EF4-FFF2-40B4-BE49-F238E27FC236}">
                    <a16:creationId xmlns:a16="http://schemas.microsoft.com/office/drawing/2014/main" id="{BF2C940B-1B82-48BB-B466-C87E567BD3BA}"/>
                  </a:ext>
                </a:extLst>
              </p:cNvPr>
              <p:cNvSpPr/>
              <p:nvPr/>
            </p:nvSpPr>
            <p:spPr>
              <a:xfrm>
                <a:off x="1" y="3172357"/>
                <a:ext cx="12192000" cy="1003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7000"/>
                  </a:lnSpc>
                </a:pPr>
                <a:r>
                  <a:rPr lang="ru-RU" sz="7000" b="1" dirty="0">
                    <a:solidFill>
                      <a:schemeClr val="bg1"/>
                    </a:solidFill>
                    <a:latin typeface="Fira Sans" panose="020B0503050000020004" pitchFamily="34" charset="0"/>
                    <a:ea typeface="Segoe UI Black" panose="020B0A02040204020203" pitchFamily="34" charset="0"/>
                  </a:rPr>
                  <a:t>Музыка!</a:t>
                </a:r>
              </a:p>
            </p:txBody>
          </p:sp>
        </p:grpSp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FCFDF32B-8175-4B4D-B056-9860E883E59A}"/>
                </a:ext>
              </a:extLst>
            </p:cNvPr>
            <p:cNvGrpSpPr/>
            <p:nvPr/>
          </p:nvGrpSpPr>
          <p:grpSpPr>
            <a:xfrm>
              <a:off x="0" y="1497285"/>
              <a:ext cx="12192001" cy="1347836"/>
              <a:chOff x="0" y="1475072"/>
              <a:chExt cx="12192001" cy="1347836"/>
            </a:xfrm>
          </p:grpSpPr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FDEB8BE9-96F7-4250-A776-8D92326A35C6}"/>
                  </a:ext>
                </a:extLst>
              </p:cNvPr>
              <p:cNvSpPr/>
              <p:nvPr/>
            </p:nvSpPr>
            <p:spPr>
              <a:xfrm>
                <a:off x="1" y="1475072"/>
                <a:ext cx="12192000" cy="10918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7000"/>
                  </a:lnSpc>
                </a:pPr>
                <a:r>
                  <a:rPr lang="ru-RU" sz="9600" dirty="0">
                    <a:solidFill>
                      <a:schemeClr val="bg1"/>
                    </a:solidFill>
                    <a:latin typeface="Fira Sans" panose="020B0503050000020004" pitchFamily="34" charset="0"/>
                  </a:rPr>
                  <a:t>02</a:t>
                </a:r>
              </a:p>
            </p:txBody>
          </p:sp>
          <p:sp>
            <p:nvSpPr>
              <p:cNvPr id="9" name="Прямоугольник 8">
                <a:extLst>
                  <a:ext uri="{FF2B5EF4-FFF2-40B4-BE49-F238E27FC236}">
                    <a16:creationId xmlns:a16="http://schemas.microsoft.com/office/drawing/2014/main" id="{3BB4F399-83AD-457C-829B-9EB4D7DD5C5F}"/>
                  </a:ext>
                </a:extLst>
              </p:cNvPr>
              <p:cNvSpPr/>
              <p:nvPr/>
            </p:nvSpPr>
            <p:spPr>
              <a:xfrm>
                <a:off x="0" y="1938370"/>
                <a:ext cx="12192000" cy="884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7000"/>
                  </a:lnSpc>
                </a:pPr>
                <a:r>
                  <a:rPr lang="ru-RU" sz="3500" dirty="0">
                    <a:solidFill>
                      <a:schemeClr val="bg1"/>
                    </a:solidFill>
                    <a:latin typeface="Fira Sans" panose="020B0503050000020004" pitchFamily="34" charset="0"/>
                    <a:ea typeface="Segoe UI Black" panose="020B0A02040204020203" pitchFamily="34" charset="0"/>
                  </a:rPr>
                  <a:t>раунд</a:t>
                </a:r>
              </a:p>
            </p:txBody>
          </p:sp>
        </p:grpSp>
      </p:grpSp>
      <p:pic>
        <p:nvPicPr>
          <p:cNvPr id="2" name="es_a-walk-in-marais-sting-version">
            <a:hlinkClick r:id="" action="ppaction://media"/>
            <a:extLst>
              <a:ext uri="{FF2B5EF4-FFF2-40B4-BE49-F238E27FC236}">
                <a16:creationId xmlns:a16="http://schemas.microsoft.com/office/drawing/2014/main" id="{999C7F82-17F2-BA7B-C641-3935FF4659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342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A28C3-0426-5C42-568A-AB2F8C9D8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E7FF334-E1DE-1DCB-0DAE-07763F0BAA9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02CC07-3004-C6E2-0533-C5CD950DCAEC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№1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54F0FA4-3C28-4357-9CEF-D53CBE4CC9BD}"/>
              </a:ext>
            </a:extLst>
          </p:cNvPr>
          <p:cNvSpPr/>
          <p:nvPr/>
        </p:nvSpPr>
        <p:spPr>
          <a:xfrm>
            <a:off x="343966" y="2358318"/>
            <a:ext cx="11500338" cy="366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400"/>
              </a:lnSpc>
            </a:pPr>
            <a:r>
              <a:rPr lang="ru-RU" sz="9600" dirty="0"/>
              <a:t>Как называется</a:t>
            </a:r>
          </a:p>
          <a:p>
            <a:pPr algn="ctr">
              <a:lnSpc>
                <a:spcPts val="4400"/>
              </a:lnSpc>
            </a:pPr>
            <a:endParaRPr lang="ru-RU" sz="9600" dirty="0"/>
          </a:p>
          <a:p>
            <a:pPr algn="ctr">
              <a:lnSpc>
                <a:spcPts val="4400"/>
              </a:lnSpc>
            </a:pPr>
            <a:r>
              <a:rPr lang="ru-RU" sz="9600" dirty="0"/>
              <a:t> специальная</a:t>
            </a:r>
          </a:p>
          <a:p>
            <a:pPr algn="ctr">
              <a:lnSpc>
                <a:spcPts val="4400"/>
              </a:lnSpc>
            </a:pPr>
            <a:endParaRPr lang="ru-RU" sz="9600" dirty="0"/>
          </a:p>
          <a:p>
            <a:pPr algn="ctr">
              <a:lnSpc>
                <a:spcPts val="4400"/>
              </a:lnSpc>
            </a:pPr>
            <a:r>
              <a:rPr lang="ru-RU" sz="9600" dirty="0"/>
              <a:t> подставка для нот?</a:t>
            </a:r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398F8DE6-9B2F-A6DB-BDA0-F71B2170BB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67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99798-B3D0-337F-EDF6-7277C77063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041DB2-F690-C2AF-E423-56C09831141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3901F17-3A93-38B3-8A8D-380F3041D557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2E884F-E17B-2D9D-0B3E-802EAFCA45D7}"/>
              </a:ext>
            </a:extLst>
          </p:cNvPr>
          <p:cNvSpPr/>
          <p:nvPr/>
        </p:nvSpPr>
        <p:spPr>
          <a:xfrm>
            <a:off x="543769" y="2462063"/>
            <a:ext cx="11500338" cy="366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400"/>
              </a:lnSpc>
            </a:pPr>
            <a:r>
              <a:rPr lang="ru-RU" sz="9600" dirty="0"/>
              <a:t>Вещество, которым</a:t>
            </a:r>
          </a:p>
          <a:p>
            <a:pPr algn="ctr">
              <a:lnSpc>
                <a:spcPts val="4400"/>
              </a:lnSpc>
            </a:pPr>
            <a:endParaRPr lang="ru-RU" sz="9600" dirty="0"/>
          </a:p>
          <a:p>
            <a:pPr algn="ctr">
              <a:lnSpc>
                <a:spcPts val="4400"/>
              </a:lnSpc>
            </a:pPr>
            <a:r>
              <a:rPr lang="ru-RU" sz="9600" dirty="0"/>
              <a:t> натирают смычок –</a:t>
            </a:r>
          </a:p>
          <a:p>
            <a:pPr algn="ctr">
              <a:lnSpc>
                <a:spcPts val="4400"/>
              </a:lnSpc>
            </a:pPr>
            <a:endParaRPr lang="ru-RU" sz="9600" dirty="0"/>
          </a:p>
          <a:p>
            <a:pPr algn="ctr">
              <a:lnSpc>
                <a:spcPts val="4400"/>
              </a:lnSpc>
            </a:pPr>
            <a:r>
              <a:rPr lang="ru-RU" sz="9600" dirty="0"/>
              <a:t> это? </a:t>
            </a:r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5E7CB422-585C-CF29-CB88-783B5095EE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55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A90ECE-8ADE-5275-64EE-102BD85DC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CA03D77-BC93-5B7F-2034-FBBA334BE37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27A48ECA-3D05-4CDB-0C12-36B76FF493DA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№3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3BD2E73-A3B4-4557-ACA2-01BA51CEB783}"/>
              </a:ext>
            </a:extLst>
          </p:cNvPr>
          <p:cNvSpPr/>
          <p:nvPr/>
        </p:nvSpPr>
        <p:spPr>
          <a:xfrm>
            <a:off x="343966" y="2551840"/>
            <a:ext cx="11500338" cy="366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400"/>
              </a:lnSpc>
            </a:pPr>
            <a:r>
              <a:rPr lang="ru-RU" sz="9600" dirty="0"/>
              <a:t>Какой музыкальный</a:t>
            </a:r>
          </a:p>
          <a:p>
            <a:pPr algn="ctr">
              <a:lnSpc>
                <a:spcPts val="4400"/>
              </a:lnSpc>
            </a:pPr>
            <a:endParaRPr lang="ru-RU" sz="9600" dirty="0"/>
          </a:p>
          <a:p>
            <a:pPr algn="ctr">
              <a:lnSpc>
                <a:spcPts val="4400"/>
              </a:lnSpc>
            </a:pPr>
            <a:r>
              <a:rPr lang="ru-RU" sz="9600" dirty="0"/>
              <a:t> инструмент является</a:t>
            </a:r>
          </a:p>
          <a:p>
            <a:pPr algn="ctr">
              <a:lnSpc>
                <a:spcPts val="4400"/>
              </a:lnSpc>
            </a:pPr>
            <a:endParaRPr lang="ru-RU" sz="9600" dirty="0"/>
          </a:p>
          <a:p>
            <a:pPr algn="ctr">
              <a:lnSpc>
                <a:spcPts val="4400"/>
              </a:lnSpc>
            </a:pPr>
            <a:r>
              <a:rPr lang="ru-RU" sz="9600" dirty="0"/>
              <a:t> самым большим?</a:t>
            </a:r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ACF13806-3440-DF9F-E0F3-7A77A693D2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98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DF1A89-5074-CB9C-E09E-A63393E39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64A9A08-9306-DE87-0C86-4F85390C5E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017C8F9-4FA6-B91A-8F02-FF6D5ED3F398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№4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7456E12-32DE-5685-96D3-52A5410E1F1D}"/>
              </a:ext>
            </a:extLst>
          </p:cNvPr>
          <p:cNvSpPr/>
          <p:nvPr/>
        </p:nvSpPr>
        <p:spPr>
          <a:xfrm>
            <a:off x="530067" y="2358318"/>
            <a:ext cx="115003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/>
              <a:t>Как название одной из хищных птиц связано с музыкальными инструментами?</a:t>
            </a: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18A9320F-986F-0C6B-7C00-18F8D7BB36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90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66B41-A175-3B73-944A-04C8255CC1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0893691-DD5D-9C24-6BC4-483630C63FF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3EAD229-29D2-87EE-A08C-53FC70F15981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№5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C5C6A0D-579F-8E77-979F-ACD079FB26B3}"/>
              </a:ext>
            </a:extLst>
          </p:cNvPr>
          <p:cNvSpPr/>
          <p:nvPr/>
        </p:nvSpPr>
        <p:spPr>
          <a:xfrm>
            <a:off x="560547" y="2358318"/>
            <a:ext cx="1150033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/>
              <a:t>Как называется музыка, которую исполняют только на инструментах без участия голоса?</a:t>
            </a: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6795655D-CB7F-B82E-3BE6-75DB17CE26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65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B73FE6-E5F6-AE5E-7A4A-4CD08B7CF1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47439E1-D5ED-37D5-C729-7C6DE66D16D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0A9BBBD-68A2-E134-0FDE-EF8E4CACAF8B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№6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A0B0524-6CCD-468C-4854-A226CD9085FD}"/>
              </a:ext>
            </a:extLst>
          </p:cNvPr>
          <p:cNvSpPr/>
          <p:nvPr/>
        </p:nvSpPr>
        <p:spPr>
          <a:xfrm>
            <a:off x="560547" y="2358318"/>
            <a:ext cx="1150033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dirty="0"/>
              <a:t>Как называется большой коллектив певцов?</a:t>
            </a: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6D14BF5E-F416-0213-F6E0-0157A41C01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14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36CA8-E28E-0700-B35B-8735298593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7BC566-BEA3-277C-ECAC-5DC374A1F76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0B52B58-43DF-E6D8-9178-AD28D33CB2F6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№7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B7B215B-8EA3-5745-745F-49FF7BC15285}"/>
              </a:ext>
            </a:extLst>
          </p:cNvPr>
          <p:cNvSpPr/>
          <p:nvPr/>
        </p:nvSpPr>
        <p:spPr>
          <a:xfrm>
            <a:off x="560547" y="2358318"/>
            <a:ext cx="1150033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dirty="0"/>
              <a:t>Из скольких строк состоит классический нотный стан?</a:t>
            </a: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AADE8500-036E-87DA-F9AE-DBF1DA4957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96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AC8E4-56B1-626C-3179-8F233E863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CA922C-0A47-21EC-3076-AAEDF7F1CFA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7C43F7C-B798-6D6E-E057-B53610A1A67E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№8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0FBDC16-2D57-BFB1-D263-D437A405741C}"/>
              </a:ext>
            </a:extLst>
          </p:cNvPr>
          <p:cNvSpPr/>
          <p:nvPr/>
        </p:nvSpPr>
        <p:spPr>
          <a:xfrm>
            <a:off x="787050" y="1779478"/>
            <a:ext cx="115003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dirty="0"/>
              <a:t>Какой музыкальный инструмент является эмблемой музыкального искусства?</a:t>
            </a: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9B3DF8B0-0E25-4526-E171-F1DA7C14B6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28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0692850-BC37-CCCC-B14F-DBA4DBCFFC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9" y="258"/>
            <a:ext cx="12183725" cy="6857742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DF5B4B1-D7B2-4BC0-8A29-B8B43F726D91}"/>
              </a:ext>
            </a:extLst>
          </p:cNvPr>
          <p:cNvSpPr/>
          <p:nvPr/>
        </p:nvSpPr>
        <p:spPr>
          <a:xfrm>
            <a:off x="8274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23A455A7-9EAA-4C85-A26F-79739F9B40E3}"/>
              </a:ext>
            </a:extLst>
          </p:cNvPr>
          <p:cNvGrpSpPr/>
          <p:nvPr/>
        </p:nvGrpSpPr>
        <p:grpSpPr>
          <a:xfrm>
            <a:off x="8274" y="1267896"/>
            <a:ext cx="12192001" cy="3478270"/>
            <a:chOff x="0" y="1497285"/>
            <a:chExt cx="12192001" cy="3478270"/>
          </a:xfrm>
        </p:grpSpPr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9B1A3B72-0926-4E30-9BD1-8460AB5B59C8}"/>
                </a:ext>
              </a:extLst>
            </p:cNvPr>
            <p:cNvGrpSpPr/>
            <p:nvPr/>
          </p:nvGrpSpPr>
          <p:grpSpPr>
            <a:xfrm>
              <a:off x="1" y="3171123"/>
              <a:ext cx="12192000" cy="1804432"/>
              <a:chOff x="1" y="2934335"/>
              <a:chExt cx="12192000" cy="1804432"/>
            </a:xfrm>
          </p:grpSpPr>
          <p:pic>
            <p:nvPicPr>
              <p:cNvPr id="11" name="Рисунок 10">
                <a:extLst>
                  <a:ext uri="{FF2B5EF4-FFF2-40B4-BE49-F238E27FC236}">
                    <a16:creationId xmlns:a16="http://schemas.microsoft.com/office/drawing/2014/main" id="{F7DEC957-AB6D-41E4-ACD8-235972E22B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9700" y="2934335"/>
                <a:ext cx="6673850" cy="1804432"/>
              </a:xfrm>
              <a:prstGeom prst="rect">
                <a:avLst/>
              </a:prstGeom>
            </p:spPr>
          </p:pic>
          <p:sp>
            <p:nvSpPr>
              <p:cNvPr id="12" name="Прямоугольник 11">
                <a:extLst>
                  <a:ext uri="{FF2B5EF4-FFF2-40B4-BE49-F238E27FC236}">
                    <a16:creationId xmlns:a16="http://schemas.microsoft.com/office/drawing/2014/main" id="{BF2C940B-1B82-48BB-B466-C87E567BD3BA}"/>
                  </a:ext>
                </a:extLst>
              </p:cNvPr>
              <p:cNvSpPr/>
              <p:nvPr/>
            </p:nvSpPr>
            <p:spPr>
              <a:xfrm>
                <a:off x="1" y="3172357"/>
                <a:ext cx="12192000" cy="1003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7000"/>
                  </a:lnSpc>
                </a:pPr>
                <a:r>
                  <a:rPr lang="ru-RU" sz="7000" b="1" dirty="0">
                    <a:solidFill>
                      <a:schemeClr val="bg1"/>
                    </a:solidFill>
                    <a:latin typeface="Fira Sans" panose="020B0503050000020004" pitchFamily="34" charset="0"/>
                    <a:ea typeface="Segoe UI Black" panose="020B0A02040204020203" pitchFamily="34" charset="0"/>
                  </a:rPr>
                  <a:t>МИКС</a:t>
                </a:r>
              </a:p>
            </p:txBody>
          </p:sp>
        </p:grpSp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FCFDF32B-8175-4B4D-B056-9860E883E59A}"/>
                </a:ext>
              </a:extLst>
            </p:cNvPr>
            <p:cNvGrpSpPr/>
            <p:nvPr/>
          </p:nvGrpSpPr>
          <p:grpSpPr>
            <a:xfrm>
              <a:off x="0" y="1497285"/>
              <a:ext cx="12192001" cy="1347836"/>
              <a:chOff x="0" y="1475072"/>
              <a:chExt cx="12192001" cy="1347836"/>
            </a:xfrm>
          </p:grpSpPr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FDEB8BE9-96F7-4250-A776-8D92326A35C6}"/>
                  </a:ext>
                </a:extLst>
              </p:cNvPr>
              <p:cNvSpPr/>
              <p:nvPr/>
            </p:nvSpPr>
            <p:spPr>
              <a:xfrm>
                <a:off x="1" y="1475072"/>
                <a:ext cx="12192000" cy="10918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7000"/>
                  </a:lnSpc>
                </a:pPr>
                <a:r>
                  <a:rPr lang="ru-RU" sz="9600" dirty="0">
                    <a:solidFill>
                      <a:schemeClr val="bg1"/>
                    </a:solidFill>
                    <a:latin typeface="Fira Sans" panose="020B0503050000020004" pitchFamily="34" charset="0"/>
                  </a:rPr>
                  <a:t>01</a:t>
                </a:r>
              </a:p>
            </p:txBody>
          </p:sp>
          <p:sp>
            <p:nvSpPr>
              <p:cNvPr id="9" name="Прямоугольник 8">
                <a:extLst>
                  <a:ext uri="{FF2B5EF4-FFF2-40B4-BE49-F238E27FC236}">
                    <a16:creationId xmlns:a16="http://schemas.microsoft.com/office/drawing/2014/main" id="{3BB4F399-83AD-457C-829B-9EB4D7DD5C5F}"/>
                  </a:ext>
                </a:extLst>
              </p:cNvPr>
              <p:cNvSpPr/>
              <p:nvPr/>
            </p:nvSpPr>
            <p:spPr>
              <a:xfrm>
                <a:off x="0" y="1938370"/>
                <a:ext cx="12192000" cy="884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7000"/>
                  </a:lnSpc>
                </a:pPr>
                <a:r>
                  <a:rPr lang="ru-RU" sz="3500" dirty="0">
                    <a:solidFill>
                      <a:schemeClr val="bg1"/>
                    </a:solidFill>
                    <a:latin typeface="Fira Sans" panose="020B0503050000020004" pitchFamily="34" charset="0"/>
                    <a:ea typeface="Segoe UI Black" panose="020B0A02040204020203" pitchFamily="34" charset="0"/>
                  </a:rPr>
                  <a:t>раунд</a:t>
                </a:r>
              </a:p>
            </p:txBody>
          </p:sp>
        </p:grpSp>
      </p:grpSp>
      <p:pic>
        <p:nvPicPr>
          <p:cNvPr id="2" name="es_a-walk-in-marais-sting-version">
            <a:hlinkClick r:id="" action="ppaction://media"/>
            <a:extLst>
              <a:ext uri="{FF2B5EF4-FFF2-40B4-BE49-F238E27FC236}">
                <a16:creationId xmlns:a16="http://schemas.microsoft.com/office/drawing/2014/main" id="{9F3D1435-7445-8E99-EC78-40DB921ECC1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01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0692850-BC37-CCCC-B14F-DBA4DBCFFC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3725" cy="6857742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DF5B4B1-D7B2-4BC0-8A29-B8B43F726D91}"/>
              </a:ext>
            </a:extLst>
          </p:cNvPr>
          <p:cNvSpPr/>
          <p:nvPr/>
        </p:nvSpPr>
        <p:spPr>
          <a:xfrm>
            <a:off x="-8275" y="-258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highlight>
                <a:srgbClr val="FFFF00"/>
              </a:highlight>
              <a:latin typeface="Fira Sans" panose="020B05030500000200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23A455A7-9EAA-4C85-A26F-79739F9B40E3}"/>
              </a:ext>
            </a:extLst>
          </p:cNvPr>
          <p:cNvGrpSpPr/>
          <p:nvPr/>
        </p:nvGrpSpPr>
        <p:grpSpPr>
          <a:xfrm>
            <a:off x="8274" y="1267896"/>
            <a:ext cx="12192001" cy="3478270"/>
            <a:chOff x="0" y="1497285"/>
            <a:chExt cx="12192001" cy="3478270"/>
          </a:xfrm>
        </p:grpSpPr>
        <p:grpSp>
          <p:nvGrpSpPr>
            <p:cNvPr id="6" name="Группа 5">
              <a:extLst>
                <a:ext uri="{FF2B5EF4-FFF2-40B4-BE49-F238E27FC236}">
                  <a16:creationId xmlns:a16="http://schemas.microsoft.com/office/drawing/2014/main" id="{9B1A3B72-0926-4E30-9BD1-8460AB5B59C8}"/>
                </a:ext>
              </a:extLst>
            </p:cNvPr>
            <p:cNvGrpSpPr/>
            <p:nvPr/>
          </p:nvGrpSpPr>
          <p:grpSpPr>
            <a:xfrm>
              <a:off x="1" y="3171123"/>
              <a:ext cx="12192000" cy="1804432"/>
              <a:chOff x="1" y="2934335"/>
              <a:chExt cx="12192000" cy="1804432"/>
            </a:xfrm>
          </p:grpSpPr>
          <p:pic>
            <p:nvPicPr>
              <p:cNvPr id="11" name="Рисунок 10">
                <a:extLst>
                  <a:ext uri="{FF2B5EF4-FFF2-40B4-BE49-F238E27FC236}">
                    <a16:creationId xmlns:a16="http://schemas.microsoft.com/office/drawing/2014/main" id="{F7DEC957-AB6D-41E4-ACD8-235972E22B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79700" y="2934335"/>
                <a:ext cx="6673850" cy="1804432"/>
              </a:xfrm>
              <a:prstGeom prst="rect">
                <a:avLst/>
              </a:prstGeom>
            </p:spPr>
          </p:pic>
          <p:sp>
            <p:nvSpPr>
              <p:cNvPr id="12" name="Прямоугольник 11">
                <a:extLst>
                  <a:ext uri="{FF2B5EF4-FFF2-40B4-BE49-F238E27FC236}">
                    <a16:creationId xmlns:a16="http://schemas.microsoft.com/office/drawing/2014/main" id="{BF2C940B-1B82-48BB-B466-C87E567BD3BA}"/>
                  </a:ext>
                </a:extLst>
              </p:cNvPr>
              <p:cNvSpPr/>
              <p:nvPr/>
            </p:nvSpPr>
            <p:spPr>
              <a:xfrm>
                <a:off x="1" y="3172357"/>
                <a:ext cx="12192000" cy="10034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7000"/>
                  </a:lnSpc>
                </a:pPr>
                <a:r>
                  <a:rPr lang="ru-RU" sz="7000" b="1" dirty="0">
                    <a:solidFill>
                      <a:schemeClr val="bg1"/>
                    </a:solidFill>
                    <a:latin typeface="Fira Sans" panose="020B0503050000020004" pitchFamily="34" charset="0"/>
                    <a:ea typeface="Segoe UI Black" panose="020B0A02040204020203" pitchFamily="34" charset="0"/>
                  </a:rPr>
                  <a:t>Искусство!</a:t>
                </a:r>
              </a:p>
            </p:txBody>
          </p:sp>
        </p:grpSp>
        <p:grpSp>
          <p:nvGrpSpPr>
            <p:cNvPr id="7" name="Группа 6">
              <a:extLst>
                <a:ext uri="{FF2B5EF4-FFF2-40B4-BE49-F238E27FC236}">
                  <a16:creationId xmlns:a16="http://schemas.microsoft.com/office/drawing/2014/main" id="{FCFDF32B-8175-4B4D-B056-9860E883E59A}"/>
                </a:ext>
              </a:extLst>
            </p:cNvPr>
            <p:cNvGrpSpPr/>
            <p:nvPr/>
          </p:nvGrpSpPr>
          <p:grpSpPr>
            <a:xfrm>
              <a:off x="0" y="1497285"/>
              <a:ext cx="12192001" cy="1347836"/>
              <a:chOff x="0" y="1475072"/>
              <a:chExt cx="12192001" cy="1347836"/>
            </a:xfrm>
          </p:grpSpPr>
          <p:sp>
            <p:nvSpPr>
              <p:cNvPr id="8" name="Прямоугольник 7">
                <a:extLst>
                  <a:ext uri="{FF2B5EF4-FFF2-40B4-BE49-F238E27FC236}">
                    <a16:creationId xmlns:a16="http://schemas.microsoft.com/office/drawing/2014/main" id="{FDEB8BE9-96F7-4250-A776-8D92326A35C6}"/>
                  </a:ext>
                </a:extLst>
              </p:cNvPr>
              <p:cNvSpPr/>
              <p:nvPr/>
            </p:nvSpPr>
            <p:spPr>
              <a:xfrm>
                <a:off x="1" y="1475072"/>
                <a:ext cx="12192000" cy="10918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7000"/>
                  </a:lnSpc>
                </a:pPr>
                <a:r>
                  <a:rPr lang="ru-RU" sz="9600" dirty="0">
                    <a:solidFill>
                      <a:schemeClr val="bg1"/>
                    </a:solidFill>
                    <a:latin typeface="Fira Sans" panose="020B0503050000020004" pitchFamily="34" charset="0"/>
                  </a:rPr>
                  <a:t>03</a:t>
                </a:r>
              </a:p>
            </p:txBody>
          </p:sp>
          <p:sp>
            <p:nvSpPr>
              <p:cNvPr id="9" name="Прямоугольник 8">
                <a:extLst>
                  <a:ext uri="{FF2B5EF4-FFF2-40B4-BE49-F238E27FC236}">
                    <a16:creationId xmlns:a16="http://schemas.microsoft.com/office/drawing/2014/main" id="{3BB4F399-83AD-457C-829B-9EB4D7DD5C5F}"/>
                  </a:ext>
                </a:extLst>
              </p:cNvPr>
              <p:cNvSpPr/>
              <p:nvPr/>
            </p:nvSpPr>
            <p:spPr>
              <a:xfrm>
                <a:off x="0" y="1938370"/>
                <a:ext cx="12192000" cy="884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7000"/>
                  </a:lnSpc>
                </a:pPr>
                <a:r>
                  <a:rPr lang="ru-RU" sz="3500" dirty="0">
                    <a:solidFill>
                      <a:schemeClr val="bg1"/>
                    </a:solidFill>
                    <a:latin typeface="Fira Sans" panose="020B0503050000020004" pitchFamily="34" charset="0"/>
                    <a:ea typeface="Segoe UI Black" panose="020B0A02040204020203" pitchFamily="34" charset="0"/>
                  </a:rPr>
                  <a:t>раунд</a:t>
                </a:r>
              </a:p>
            </p:txBody>
          </p:sp>
        </p:grpSp>
      </p:grpSp>
      <p:pic>
        <p:nvPicPr>
          <p:cNvPr id="2" name="es_a-walk-in-marais-sting-version">
            <a:hlinkClick r:id="" action="ppaction://media"/>
            <a:extLst>
              <a:ext uri="{FF2B5EF4-FFF2-40B4-BE49-F238E27FC236}">
                <a16:creationId xmlns:a16="http://schemas.microsoft.com/office/drawing/2014/main" id="{9DAFD077-34B1-ABBF-F9D0-BD3C4238EE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30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033649-27FA-A136-69AC-9B2EC865B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68C2228-2965-1840-4CD7-AD608F6E91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61E15D5-8A3C-D804-8E95-4580ED9EE21C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№1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7A6A20A-AC0C-A7CF-A93B-02D3D6B5D605}"/>
              </a:ext>
            </a:extLst>
          </p:cNvPr>
          <p:cNvSpPr/>
          <p:nvPr/>
        </p:nvSpPr>
        <p:spPr>
          <a:xfrm>
            <a:off x="343966" y="1709134"/>
            <a:ext cx="11500338" cy="5192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dirty="0"/>
              <a:t>Как переводится с итальянского и </a:t>
            </a:r>
            <a:r>
              <a:rPr lang="ru-RU" sz="7200" dirty="0" err="1"/>
              <a:t>французскогоязыков</a:t>
            </a:r>
            <a:r>
              <a:rPr lang="ru-RU" sz="7200" dirty="0"/>
              <a:t> слово «балет»?</a:t>
            </a:r>
          </a:p>
          <a:p>
            <a:pPr algn="ctr">
              <a:lnSpc>
                <a:spcPts val="4400"/>
              </a:lnSpc>
            </a:pPr>
            <a:endParaRPr lang="ru-RU" sz="72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59F26A26-AF12-77C6-577C-329C9D28CC0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107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5D7EE-DFC8-426F-FA07-A35E73E1F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5B1EC6F-2138-ED08-B986-D4D86BD9E11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9CB9F87-0DA8-27F1-3138-E801C420F98B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424FBD4-6D6F-604E-71D8-AC78C7E9AED2}"/>
              </a:ext>
            </a:extLst>
          </p:cNvPr>
          <p:cNvSpPr/>
          <p:nvPr/>
        </p:nvSpPr>
        <p:spPr>
          <a:xfrm>
            <a:off x="411078" y="2115038"/>
            <a:ext cx="11500338" cy="3796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dirty="0"/>
              <a:t>Что такое автопортрет?</a:t>
            </a:r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C873F5D4-3A23-C8DD-3EB6-61FE314558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6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84B29D-BE26-A171-1519-059EFD83C5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09295CE-41B3-E705-0909-66FF0F40C54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143174A-C639-3561-E60C-09BB4E041A11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№3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7E57518-F143-F275-3AE5-37EB134A5D1C}"/>
              </a:ext>
            </a:extLst>
          </p:cNvPr>
          <p:cNvSpPr/>
          <p:nvPr/>
        </p:nvSpPr>
        <p:spPr>
          <a:xfrm>
            <a:off x="343966" y="1980767"/>
            <a:ext cx="11500338" cy="4877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dirty="0"/>
              <a:t>Какие три цвета называются основными? Почему?</a:t>
            </a:r>
          </a:p>
          <a:p>
            <a:pPr algn="ctr">
              <a:lnSpc>
                <a:spcPts val="4400"/>
              </a:lnSpc>
            </a:pPr>
            <a:endParaRPr lang="ru-RU" sz="88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4520E34F-5E45-21E7-7024-6A9959E874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40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1DABA4-79EF-7B0C-0301-3CF4A6B10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B075A41-9449-812E-6AB6-161832D822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9A484A3-D087-34F5-2B06-4B15A2BE3AA1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№4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E87B22B-1C32-6232-5D32-3E982F876B0C}"/>
              </a:ext>
            </a:extLst>
          </p:cNvPr>
          <p:cNvSpPr/>
          <p:nvPr/>
        </p:nvSpPr>
        <p:spPr>
          <a:xfrm>
            <a:off x="1520270" y="2584821"/>
            <a:ext cx="9351862" cy="2319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/>
              <a:t>Что такое багет?</a:t>
            </a:r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C3543259-47A0-5108-C124-2F60A1D8695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48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8E216-73CB-FCAE-1A8B-E4A810BE09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E0C36B2-D4C6-0AC8-D623-677C1056B0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64CC010-9B3A-38B7-81BA-87E094384314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№5</a:t>
            </a:r>
          </a:p>
        </p:txBody>
      </p:sp>
      <p:pic>
        <p:nvPicPr>
          <p:cNvPr id="4" name="Рисунок 3" descr="Утка со сплошной заливкой">
            <a:extLst>
              <a:ext uri="{FF2B5EF4-FFF2-40B4-BE49-F238E27FC236}">
                <a16:creationId xmlns:a16="http://schemas.microsoft.com/office/drawing/2014/main" id="{EF8481F6-AABD-FFE8-3C3F-49AF236C31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47706" y="1737220"/>
            <a:ext cx="3138881" cy="3138881"/>
          </a:xfrm>
          <a:prstGeom prst="rect">
            <a:avLst/>
          </a:prstGeom>
        </p:spPr>
      </p:pic>
      <p:pic>
        <p:nvPicPr>
          <p:cNvPr id="8" name="Рисунок 7" descr="Волна со сплошной заливкой">
            <a:extLst>
              <a:ext uri="{FF2B5EF4-FFF2-40B4-BE49-F238E27FC236}">
                <a16:creationId xmlns:a16="http://schemas.microsoft.com/office/drawing/2014/main" id="{64F4ECA0-FA95-F429-9BA3-12E092164F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00488" y="1784757"/>
            <a:ext cx="3043806" cy="3043806"/>
          </a:xfrm>
          <a:prstGeom prst="rect">
            <a:avLst/>
          </a:prstGeom>
        </p:spPr>
      </p:pic>
      <p:sp>
        <p:nvSpPr>
          <p:cNvPr id="9" name="Знак ''плюс'' 8">
            <a:extLst>
              <a:ext uri="{FF2B5EF4-FFF2-40B4-BE49-F238E27FC236}">
                <a16:creationId xmlns:a16="http://schemas.microsoft.com/office/drawing/2014/main" id="{B1506176-5F2E-16DC-AC37-2B71AD5B0BBE}"/>
              </a:ext>
            </a:extLst>
          </p:cNvPr>
          <p:cNvSpPr/>
          <p:nvPr/>
        </p:nvSpPr>
        <p:spPr>
          <a:xfrm>
            <a:off x="5195578" y="2703352"/>
            <a:ext cx="1436849" cy="1451295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92C4EC18-9760-6A8C-1A47-EEC9F2E70A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85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B4EB5-79F8-E1D8-FC67-6D2C1B44E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0E51B03-9FC1-EC64-A9E5-2EADA7360A6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BBD2FA6-3FF1-4881-2015-C7A58A9C0B52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№6</a:t>
            </a:r>
          </a:p>
        </p:txBody>
      </p:sp>
      <p:pic>
        <p:nvPicPr>
          <p:cNvPr id="14" name="Рисунок 13" descr="Лист со сплошной заливкой">
            <a:extLst>
              <a:ext uri="{FF2B5EF4-FFF2-40B4-BE49-F238E27FC236}">
                <a16:creationId xmlns:a16="http://schemas.microsoft.com/office/drawing/2014/main" id="{A750FC8D-4D34-EB1E-EB23-AAE414E72B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30873" y="2358318"/>
            <a:ext cx="2104239" cy="2104239"/>
          </a:xfrm>
          <a:prstGeom prst="rect">
            <a:avLst/>
          </a:prstGeom>
        </p:spPr>
      </p:pic>
      <p:pic>
        <p:nvPicPr>
          <p:cNvPr id="16" name="Рисунок 15" descr="Снежинка со сплошной заливкой">
            <a:extLst>
              <a:ext uri="{FF2B5EF4-FFF2-40B4-BE49-F238E27FC236}">
                <a16:creationId xmlns:a16="http://schemas.microsoft.com/office/drawing/2014/main" id="{951A35AB-CCEA-52C6-948C-681132DC8C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3988" y="2072388"/>
            <a:ext cx="2456963" cy="2456963"/>
          </a:xfrm>
          <a:prstGeom prst="rect">
            <a:avLst/>
          </a:prstGeom>
        </p:spPr>
      </p:pic>
      <p:pic>
        <p:nvPicPr>
          <p:cNvPr id="18" name="Рисунок 17" descr="Солнце со сплошной заливкой">
            <a:extLst>
              <a:ext uri="{FF2B5EF4-FFF2-40B4-BE49-F238E27FC236}">
                <a16:creationId xmlns:a16="http://schemas.microsoft.com/office/drawing/2014/main" id="{A343C13E-C3F8-D8EE-1BE6-B37C381DBCC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953034" y="2410118"/>
            <a:ext cx="1831599" cy="1831599"/>
          </a:xfrm>
          <a:prstGeom prst="rect">
            <a:avLst/>
          </a:prstGeom>
        </p:spPr>
      </p:pic>
      <p:pic>
        <p:nvPicPr>
          <p:cNvPr id="20" name="Рисунок 19" descr="Растение со сплошной заливкой">
            <a:extLst>
              <a:ext uri="{FF2B5EF4-FFF2-40B4-BE49-F238E27FC236}">
                <a16:creationId xmlns:a16="http://schemas.microsoft.com/office/drawing/2014/main" id="{4C098AB6-12EF-F6E5-98F7-7387344539D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256327" y="2324600"/>
            <a:ext cx="1952538" cy="1952538"/>
          </a:xfrm>
          <a:prstGeom prst="rect">
            <a:avLst/>
          </a:prstGeom>
        </p:spPr>
      </p:pic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7044FD25-E52B-5E19-CD8C-0A5072CACB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317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1DE07-E14A-4907-56AE-C9BA1AC50F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600DC60-165C-A578-4EB6-D7E1566E6EDE}"/>
              </a:ext>
            </a:extLst>
          </p:cNvPr>
          <p:cNvSpPr/>
          <p:nvPr/>
        </p:nvSpPr>
        <p:spPr>
          <a:xfrm>
            <a:off x="-1865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6F3A63F-C252-ACC4-7C47-B58725094464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№7</a:t>
            </a:r>
          </a:p>
        </p:txBody>
      </p:sp>
      <p:pic>
        <p:nvPicPr>
          <p:cNvPr id="4" name="Рисунок 3" descr="Шарики со сплошной заливкой">
            <a:extLst>
              <a:ext uri="{FF2B5EF4-FFF2-40B4-BE49-F238E27FC236}">
                <a16:creationId xmlns:a16="http://schemas.microsoft.com/office/drawing/2014/main" id="{D27BAAAB-C0D2-0E48-0DCB-B6CEB0067B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73914" y="2000773"/>
            <a:ext cx="2397853" cy="2397853"/>
          </a:xfrm>
          <a:prstGeom prst="rect">
            <a:avLst/>
          </a:prstGeom>
        </p:spPr>
      </p:pic>
      <p:pic>
        <p:nvPicPr>
          <p:cNvPr id="8" name="Рисунок 7" descr="Женский профиль со сплошной заливкой">
            <a:extLst>
              <a:ext uri="{FF2B5EF4-FFF2-40B4-BE49-F238E27FC236}">
                <a16:creationId xmlns:a16="http://schemas.microsoft.com/office/drawing/2014/main" id="{B4225667-F147-C49E-D6F6-3207A8EB31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91467" y="2000773"/>
            <a:ext cx="2460069" cy="2460069"/>
          </a:xfrm>
          <a:prstGeom prst="rect">
            <a:avLst/>
          </a:prstGeom>
        </p:spPr>
      </p:pic>
      <p:sp>
        <p:nvSpPr>
          <p:cNvPr id="9" name="Знак ''плюс'' 8">
            <a:extLst>
              <a:ext uri="{FF2B5EF4-FFF2-40B4-BE49-F238E27FC236}">
                <a16:creationId xmlns:a16="http://schemas.microsoft.com/office/drawing/2014/main" id="{98817387-2B1B-D827-1B17-BE98510B971C}"/>
              </a:ext>
            </a:extLst>
          </p:cNvPr>
          <p:cNvSpPr/>
          <p:nvPr/>
        </p:nvSpPr>
        <p:spPr>
          <a:xfrm>
            <a:off x="4943445" y="2651966"/>
            <a:ext cx="1150690" cy="1157681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BC795487-6AD1-C0DD-B1B0-1338D73AB2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14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49196-27E4-B745-262B-C6B41287DD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2BC670D-AA55-5BFD-7312-4336DD2432CE}"/>
              </a:ext>
            </a:extLst>
          </p:cNvPr>
          <p:cNvSpPr/>
          <p:nvPr/>
        </p:nvSpPr>
        <p:spPr>
          <a:xfrm>
            <a:off x="-1865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A1E23C4-312F-02B5-DC94-6A8DD8B3E36F}"/>
              </a:ext>
            </a:extLst>
          </p:cNvPr>
          <p:cNvSpPr/>
          <p:nvPr/>
        </p:nvSpPr>
        <p:spPr>
          <a:xfrm>
            <a:off x="1281730" y="1607526"/>
            <a:ext cx="914773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dirty="0">
                <a:solidFill>
                  <a:srgbClr val="523BBA"/>
                </a:solidFill>
                <a:latin typeface="Fira Sans" panose="020B0503050000020004" pitchFamily="34" charset="0"/>
              </a:rPr>
              <a:t>Спасибо за участие!</a:t>
            </a:r>
          </a:p>
        </p:txBody>
      </p:sp>
      <p:pic>
        <p:nvPicPr>
          <p:cNvPr id="6" name="vivaldi-vremena-goda-vesna-allegro">
            <a:hlinkClick r:id="" action="ppaction://media"/>
            <a:extLst>
              <a:ext uri="{FF2B5EF4-FFF2-40B4-BE49-F238E27FC236}">
                <a16:creationId xmlns:a16="http://schemas.microsoft.com/office/drawing/2014/main" id="{4C24EBC3-1D02-E2FA-3C23-1C86D4255C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1839" y="14453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07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24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7541E1-CF02-92E1-A723-A9C71EBA2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5428E56-7EBA-6092-2DC7-8A3A94BA071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B15C523-5660-DA6B-28B3-602B2EA6FCB3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№1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0082BB6-6082-2B74-7948-8CF40C289DC6}"/>
              </a:ext>
            </a:extLst>
          </p:cNvPr>
          <p:cNvSpPr/>
          <p:nvPr/>
        </p:nvSpPr>
        <p:spPr>
          <a:xfrm>
            <a:off x="518602" y="1998446"/>
            <a:ext cx="1150033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dirty="0"/>
              <a:t>В честь кого названа музыкальная школа?</a:t>
            </a: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D9C36646-2979-BC28-FC58-20E811CB1E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19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AB8FE-2C51-0AF7-DC86-22A00A844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F03490E-B0B7-ED26-7356-A7DCAC6253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7FB846B-5EE6-196C-2C17-ACBC2C63429B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№2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23EAF3E-DDC2-C5B5-ACC8-B7F3F7757B03}"/>
              </a:ext>
            </a:extLst>
          </p:cNvPr>
          <p:cNvSpPr/>
          <p:nvPr/>
        </p:nvSpPr>
        <p:spPr>
          <a:xfrm>
            <a:off x="318052" y="2067339"/>
            <a:ext cx="11742833" cy="366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400"/>
              </a:lnSpc>
            </a:pPr>
            <a:r>
              <a:rPr lang="ru-RU" sz="9600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rPr>
              <a:t>Назовите имя,</a:t>
            </a:r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  <a:p>
            <a:pPr algn="ctr">
              <a:lnSpc>
                <a:spcPts val="4400"/>
              </a:lnSpc>
            </a:pPr>
            <a:r>
              <a:rPr lang="ru-RU" sz="9600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rPr>
              <a:t> отчество</a:t>
            </a:r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  <a:p>
            <a:pPr algn="ctr">
              <a:lnSpc>
                <a:spcPts val="4400"/>
              </a:lnSpc>
            </a:pPr>
            <a:r>
              <a:rPr lang="ru-RU" sz="9600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rPr>
              <a:t> Пахмутовой</a:t>
            </a:r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83FBD26D-0D7B-9DA7-F03B-CB425D0B8E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302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8BD3F-BC72-459A-FDE4-2E104A212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F1367B6-87BA-E13B-25A3-E9442E52E71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DC877FB-1B02-3A9B-E562-B77CD348E91A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№3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DEAE9F3-2475-EEA7-E92E-23B227E36553}"/>
              </a:ext>
            </a:extLst>
          </p:cNvPr>
          <p:cNvSpPr/>
          <p:nvPr/>
        </p:nvSpPr>
        <p:spPr>
          <a:xfrm>
            <a:off x="409545" y="2410190"/>
            <a:ext cx="11500338" cy="366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400"/>
              </a:lnSpc>
            </a:pPr>
            <a:r>
              <a:rPr lang="ru-RU" sz="9600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rPr>
              <a:t>Назовите имя,</a:t>
            </a:r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  <a:p>
            <a:pPr algn="ctr">
              <a:lnSpc>
                <a:spcPts val="4400"/>
              </a:lnSpc>
            </a:pPr>
            <a:r>
              <a:rPr lang="ru-RU" sz="9600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rPr>
              <a:t>Отчество</a:t>
            </a:r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  <a:p>
            <a:pPr algn="ctr">
              <a:lnSpc>
                <a:spcPts val="4400"/>
              </a:lnSpc>
            </a:pPr>
            <a:r>
              <a:rPr lang="ru-RU" sz="9600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rPr>
              <a:t> Добронравова</a:t>
            </a:r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7ECE55D7-1A30-CA82-4977-EA91CF90B7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98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51C6B-B062-759B-EEB1-587CD0AA6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85A779-3F29-A2DB-47D3-1D6591C2270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38CBE9A-DE97-E180-8BE1-8117F573F011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№4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DD7898F-F5EF-2A18-DC60-5810742DDE52}"/>
              </a:ext>
            </a:extLst>
          </p:cNvPr>
          <p:cNvSpPr/>
          <p:nvPr/>
        </p:nvSpPr>
        <p:spPr>
          <a:xfrm>
            <a:off x="318052" y="2067339"/>
            <a:ext cx="11742833" cy="5355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400"/>
              </a:lnSpc>
            </a:pPr>
            <a:r>
              <a:rPr lang="ru-RU" sz="9600" dirty="0"/>
              <a:t>На каких</a:t>
            </a:r>
          </a:p>
          <a:p>
            <a:pPr algn="ctr">
              <a:lnSpc>
                <a:spcPts val="4400"/>
              </a:lnSpc>
            </a:pPr>
            <a:endParaRPr lang="ru-RU" sz="9600" dirty="0"/>
          </a:p>
          <a:p>
            <a:pPr algn="ctr">
              <a:lnSpc>
                <a:spcPts val="4400"/>
              </a:lnSpc>
            </a:pPr>
            <a:r>
              <a:rPr lang="ru-RU" sz="9600" dirty="0"/>
              <a:t> инструментах</a:t>
            </a:r>
          </a:p>
          <a:p>
            <a:pPr algn="ctr">
              <a:lnSpc>
                <a:spcPts val="4400"/>
              </a:lnSpc>
            </a:pPr>
            <a:endParaRPr lang="ru-RU" sz="9600" dirty="0"/>
          </a:p>
          <a:p>
            <a:pPr algn="ctr">
              <a:lnSpc>
                <a:spcPts val="4400"/>
              </a:lnSpc>
            </a:pPr>
            <a:r>
              <a:rPr lang="ru-RU" sz="9600" dirty="0"/>
              <a:t> обучаются дети в</a:t>
            </a:r>
          </a:p>
          <a:p>
            <a:pPr algn="ctr">
              <a:lnSpc>
                <a:spcPts val="4400"/>
              </a:lnSpc>
            </a:pPr>
            <a:endParaRPr lang="ru-RU" sz="9600" dirty="0"/>
          </a:p>
          <a:p>
            <a:pPr algn="ctr">
              <a:lnSpc>
                <a:spcPts val="4400"/>
              </a:lnSpc>
            </a:pPr>
            <a:r>
              <a:rPr lang="ru-RU" sz="9600" dirty="0"/>
              <a:t> музыкальной школе?</a:t>
            </a:r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1F08FD26-5BAE-C6F3-7BD0-44FA39C86F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6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C8837E-AD79-E9E0-D6D4-F9261C3F21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31A7470-43C0-115E-ED68-949F6B6523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C957E5A-38F5-604B-63BD-38D3867F5FD4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№5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F75EDB7-84E0-79F3-68F6-B076885001CC}"/>
              </a:ext>
            </a:extLst>
          </p:cNvPr>
          <p:cNvSpPr/>
          <p:nvPr/>
        </p:nvSpPr>
        <p:spPr>
          <a:xfrm>
            <a:off x="560547" y="3130960"/>
            <a:ext cx="11500338" cy="1969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400"/>
              </a:lnSpc>
            </a:pPr>
            <a:r>
              <a:rPr lang="ru-RU" sz="9600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rPr>
              <a:t>Сколько лет городу</a:t>
            </a:r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  <a:p>
            <a:pPr algn="ctr">
              <a:lnSpc>
                <a:spcPts val="4400"/>
              </a:lnSpc>
            </a:pPr>
            <a:r>
              <a:rPr lang="ru-RU" sz="9600" dirty="0">
                <a:solidFill>
                  <a:srgbClr val="171718"/>
                </a:solidFill>
                <a:latin typeface="Fira Sans" panose="020B0503050000020004" pitchFamily="34" charset="0"/>
                <a:cs typeface="Segoe UI" panose="020B0502040204020203" pitchFamily="34" charset="0"/>
              </a:rPr>
              <a:t> Когалым?</a:t>
            </a: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CDD3290F-0DB4-3C6D-A2FD-1D48E47B62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72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D3AB4F-1F88-5458-7565-C12FC966D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361C454-CE38-B69F-1810-CF66786B529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9CB2992-53BA-2501-D40B-F9177C8F57FE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№6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7DE3220-6657-9333-F44C-E2A3FF397D1F}"/>
              </a:ext>
            </a:extLst>
          </p:cNvPr>
          <p:cNvSpPr/>
          <p:nvPr/>
        </p:nvSpPr>
        <p:spPr>
          <a:xfrm>
            <a:off x="560547" y="3130960"/>
            <a:ext cx="11500338" cy="2534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400"/>
              </a:lnSpc>
            </a:pPr>
            <a:r>
              <a:rPr lang="ru-RU" sz="9600" dirty="0"/>
              <a:t>Сколько театров в </a:t>
            </a:r>
          </a:p>
          <a:p>
            <a:pPr algn="ctr">
              <a:lnSpc>
                <a:spcPts val="4400"/>
              </a:lnSpc>
            </a:pPr>
            <a:endParaRPr lang="ru-RU" sz="9600" dirty="0"/>
          </a:p>
          <a:p>
            <a:pPr algn="ctr">
              <a:lnSpc>
                <a:spcPts val="4400"/>
              </a:lnSpc>
            </a:pPr>
            <a:r>
              <a:rPr lang="ru-RU" sz="9600" dirty="0"/>
              <a:t> Когалыме?</a:t>
            </a:r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83E34824-1A7F-B219-A45B-9B0B52D5B7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26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5F33D-FA26-DBC5-637F-FC8D01AB8E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83AAF67-FFE8-D3E8-1488-B1BD2A6B24E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B632D6">
                  <a:alpha val="50000"/>
                </a:srgbClr>
              </a:gs>
              <a:gs pos="100000">
                <a:srgbClr val="493CB7">
                  <a:alpha val="7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Fira Sans" panose="020B05030500000200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493FC8D-C2EC-3F73-CF55-56691AA13DFB}"/>
              </a:ext>
            </a:extLst>
          </p:cNvPr>
          <p:cNvSpPr/>
          <p:nvPr/>
        </p:nvSpPr>
        <p:spPr>
          <a:xfrm>
            <a:off x="1520270" y="732883"/>
            <a:ext cx="914773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523BBA"/>
                </a:solidFill>
                <a:latin typeface="Fira Sans" panose="020B0503050000020004" pitchFamily="34" charset="0"/>
              </a:rPr>
              <a:t>Вопрос №7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E9E4ABA-C6CF-0EC0-0C9F-8278BDB5C631}"/>
              </a:ext>
            </a:extLst>
          </p:cNvPr>
          <p:cNvSpPr/>
          <p:nvPr/>
        </p:nvSpPr>
        <p:spPr>
          <a:xfrm>
            <a:off x="318052" y="2067339"/>
            <a:ext cx="11742833" cy="2534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400"/>
              </a:lnSpc>
            </a:pPr>
            <a:r>
              <a:rPr lang="ru-RU" sz="9600" dirty="0"/>
              <a:t>Сколько памятников в</a:t>
            </a:r>
          </a:p>
          <a:p>
            <a:pPr algn="ctr">
              <a:lnSpc>
                <a:spcPts val="4400"/>
              </a:lnSpc>
            </a:pPr>
            <a:endParaRPr lang="ru-RU" sz="9600" dirty="0"/>
          </a:p>
          <a:p>
            <a:pPr algn="ctr">
              <a:lnSpc>
                <a:spcPts val="4400"/>
              </a:lnSpc>
            </a:pPr>
            <a:r>
              <a:rPr lang="ru-RU" sz="9600" dirty="0"/>
              <a:t> Когалыме вы знаете?</a:t>
            </a:r>
          </a:p>
          <a:p>
            <a:pPr algn="ctr">
              <a:lnSpc>
                <a:spcPts val="4400"/>
              </a:lnSpc>
            </a:pPr>
            <a:endParaRPr lang="ru-RU" sz="9600" dirty="0">
              <a:solidFill>
                <a:srgbClr val="171718"/>
              </a:solidFill>
              <a:latin typeface="Fira Sans" panose="020B0503050000020004" pitchFamily="34" charset="0"/>
              <a:cs typeface="Segoe UI" panose="020B0502040204020203" pitchFamily="34" charset="0"/>
            </a:endParaRPr>
          </a:p>
        </p:txBody>
      </p:sp>
      <p:pic>
        <p:nvPicPr>
          <p:cNvPr id="3" name="alarm_clock_ticking_loop_002">
            <a:hlinkClick r:id="" action="ppaction://media"/>
            <a:extLst>
              <a:ext uri="{FF2B5EF4-FFF2-40B4-BE49-F238E27FC236}">
                <a16:creationId xmlns:a16="http://schemas.microsoft.com/office/drawing/2014/main" id="{A923882B-97E0-44FC-BAC4-0AC64A182B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75" y="92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60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</TotalTime>
  <Words>266</Words>
  <Application>Microsoft Office PowerPoint</Application>
  <PresentationFormat>Широкоэкранный</PresentationFormat>
  <Paragraphs>96</Paragraphs>
  <Slides>28</Slides>
  <Notes>0</Notes>
  <HiddenSlides>0</HiddenSlides>
  <MMClips>28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Fira Sans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Пользователь</dc:creator>
  <cp:lastModifiedBy>Пользователь</cp:lastModifiedBy>
  <cp:revision>6</cp:revision>
  <dcterms:created xsi:type="dcterms:W3CDTF">2025-01-21T05:18:21Z</dcterms:created>
  <dcterms:modified xsi:type="dcterms:W3CDTF">2025-01-30T16:03:11Z</dcterms:modified>
</cp:coreProperties>
</file>