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" y="-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926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78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820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14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586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54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496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84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48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509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4918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3.jpeg"/><Relationship Id="rId16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9275" y="2157533"/>
            <a:ext cx="9144000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Викторина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об истории празднования Рождества и Нового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года</a:t>
            </a:r>
            <a:br>
              <a:rPr lang="ru-RU" sz="4000" b="1" dirty="0" smtClean="0">
                <a:solidFill>
                  <a:schemeClr val="bg1"/>
                </a:solidFill>
                <a:latin typeface="+mn-lt"/>
              </a:rPr>
            </a:b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«Новогодний калейдоскоп»</a:t>
            </a:r>
            <a:endParaRPr lang="ru-RU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9276" y="4701905"/>
            <a:ext cx="9144000" cy="165576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 учитель иностранных языков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СОШ №9 города Татарска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Новосибирской области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Камалтдинова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Зухра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Хинаятулловна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7260" y="528035"/>
            <a:ext cx="104158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dirty="0" smtClean="0"/>
              <a:t>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Какого числа празднуют Рождество в европейских странах?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6611" y="1777284"/>
            <a:ext cx="5798775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 декабря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137313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1766" y="528035"/>
            <a:ext cx="103813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какой стране стеклянные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бусы впервые повесили на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елку?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2876" y="1777284"/>
            <a:ext cx="551232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России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192647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2091" y="528035"/>
            <a:ext cx="11451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Кто является добрым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рождественским символом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среди животных?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3426" y="1777284"/>
            <a:ext cx="4399471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Олененок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391570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3412" y="528035"/>
            <a:ext cx="11019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dirty="0" smtClean="0"/>
              <a:t>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Японии о приходе Нового года возвещают 108 ударов в колокол, в Великобритании новогоднюю полночь отбивают лондонские часы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Биг-Бен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А в России?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0138" y="2450144"/>
            <a:ext cx="5206139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1" y="6015421"/>
            <a:ext cx="6497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Московские  кремлевские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куранты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362388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1766" y="528035"/>
            <a:ext cx="103813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древний российский город считается родиной Деда Мороза?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5730" y="1777284"/>
            <a:ext cx="5394519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06199" y="5589917"/>
            <a:ext cx="5996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Великий Устюг, Волгоградская область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875307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5834" y="528035"/>
            <a:ext cx="9967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каком месяце наш Дедушка Мороз отмечает свой день рождения?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7924" y="1777284"/>
            <a:ext cx="7177177" cy="384713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 ноября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137830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8030" y="528035"/>
            <a:ext cx="10295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называется русский старинный, но нестареющий танец у новогодней ёлки?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55008" y="1622008"/>
            <a:ext cx="5056173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Хоровод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372618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528035"/>
            <a:ext cx="10174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каком месяце наступает Новый год по Восточному лунному календарю?</a:t>
            </a:r>
            <a:r>
              <a:rPr lang="ru-RU" sz="3200" dirty="0" smtClean="0"/>
              <a:t> 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2556" y="1829043"/>
            <a:ext cx="478613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феврале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322253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210034" y="1032934"/>
            <a:ext cx="4761186" cy="476118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275861" y="10142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 rot="1567120">
            <a:off x="6079404" y="1189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 rot="2794232">
            <a:off x="6758790" y="165041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 rot="3771635">
            <a:off x="7194412" y="230367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 rot="5400000">
            <a:off x="7338838" y="310041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 rot="6953946">
            <a:off x="7172505" y="393947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9" action="ppaction://hlinksldjump"/>
          </p:cNvPr>
          <p:cNvSpPr/>
          <p:nvPr/>
        </p:nvSpPr>
        <p:spPr>
          <a:xfrm rot="8155335">
            <a:off x="6585039" y="461321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 rot="10142356">
            <a:off x="5721556" y="499098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 rot="11858323">
            <a:off x="4801322" y="498642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2" action="ppaction://hlinksldjump"/>
          </p:cNvPr>
          <p:cNvSpPr/>
          <p:nvPr/>
        </p:nvSpPr>
        <p:spPr>
          <a:xfrm rot="13302418">
            <a:off x="3966784" y="460184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4209079">
            <a:off x="3465451" y="402546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5740797">
            <a:off x="3238703" y="3221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6503086">
            <a:off x="3311664" y="24218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7652324">
            <a:off x="3734607" y="177200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9801657">
            <a:off x="4400671" y="129965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409114" y="1725690"/>
            <a:ext cx="252248" cy="338400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1696" y="819807"/>
              <a:ext cx="11173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8407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411" y="3212680"/>
            <a:ext cx="504000" cy="50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777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4846" y="528035"/>
            <a:ext cx="9898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Сколько дней длится рождественский пост?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2325" y="1399387"/>
            <a:ext cx="5210354" cy="2895615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57627" y="4479919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дней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27132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0226" y="528035"/>
            <a:ext cx="10622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dirty="0" smtClean="0"/>
              <a:t>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называют дату 6 января?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3532" y="1777284"/>
            <a:ext cx="6029133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Сочельник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4149712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9790" y="528035"/>
            <a:ext cx="1024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dirty="0" smtClean="0"/>
              <a:t>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какой город по легенде пошли Мария и Иосиф?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9766" y="1777284"/>
            <a:ext cx="5466446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Вифлеем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305413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8250" y="528035"/>
            <a:ext cx="104848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Каким путеводителем пользовались волхвы, когда пошли на поиски Спасителя?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0138" y="1846296"/>
            <a:ext cx="5297598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Звезда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421160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5170" y="528035"/>
            <a:ext cx="109679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в Болгарии вкладывают в пирог, который пекут на Рождество?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01873" y="1777284"/>
            <a:ext cx="5122232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Монетка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628642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7811" y="528035"/>
            <a:ext cx="101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каком веке стали впервые отмечать Рождество?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6355" y="1777284"/>
            <a:ext cx="4653269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IV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248509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2756" y="528035"/>
            <a:ext cx="10450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называется период с 7 по 17 января?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8617" y="1777284"/>
            <a:ext cx="528874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Святки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208132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202</Words>
  <Application>Microsoft Office PowerPoint</Application>
  <PresentationFormat>Произвольный</PresentationFormat>
  <Paragraphs>80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Викторина об истории празднования Рождества и Нового года «Новогодний калейдоскоп»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Пользователь Windows</cp:lastModifiedBy>
  <cp:revision>29</cp:revision>
  <dcterms:created xsi:type="dcterms:W3CDTF">2020-02-29T02:38:23Z</dcterms:created>
  <dcterms:modified xsi:type="dcterms:W3CDTF">2021-01-16T16:11:07Z</dcterms:modified>
</cp:coreProperties>
</file>