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  <p:sldId id="267" r:id="rId14"/>
    <p:sldId id="271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78" autoAdjust="0"/>
    <p:restoredTop sz="94660"/>
  </p:normalViewPr>
  <p:slideViewPr>
    <p:cSldViewPr>
      <p:cViewPr varScale="1">
        <p:scale>
          <a:sx n="69" d="100"/>
          <a:sy n="69" d="100"/>
        </p:scale>
        <p:origin x="-6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8;&#1085;&#1085;&#1072;%20&#1052;&#1080;&#1093;&#1072;&#1081;&#1083;&#1086;&#1074;&#1085;&#1072;\Desktop\&#1044;&#1083;&#1103;%20&#1089;&#1077;&#1084;&#1080;&#1085;&#1072;&#1088;&#1072;\&#1053;&#1080;&#1075;&#1083;&#1072;&#1085;&#1076;%20&#1041;&#1077;&#1083;&#1083;&#1072;%20&#1057;&#1090;&#1077;&#1083;&#1083;&#107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67575" y="1142984"/>
            <a:ext cx="680385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жизни- ЖИТЬ!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8" name="Нигланд Белла Стел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friends_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29923" y="928670"/>
            <a:ext cx="5114077" cy="3411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947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3571876"/>
            <a:ext cx="4572032" cy="305564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488" y="142852"/>
            <a:ext cx="2858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Забота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1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1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2" presetClass="exit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3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4789505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4214842" cy="31611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502005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29190" y="1714488"/>
            <a:ext cx="3790950" cy="47625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14678" y="214290"/>
            <a:ext cx="2496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Успех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5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4154762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00108"/>
            <a:ext cx="3124200" cy="381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 descr="288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3929066"/>
            <a:ext cx="4013451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857488" y="0"/>
            <a:ext cx="3212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Дружба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pic>
        <p:nvPicPr>
          <p:cNvPr id="1026" name="Picture 2" descr="C:\Users\Инна Михайловна\Documents\2 группа\2713682_resiz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857232"/>
            <a:ext cx="4500594" cy="29979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 advClick="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285728"/>
            <a:ext cx="3195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Любовь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pic>
        <p:nvPicPr>
          <p:cNvPr id="1026" name="Picture 2" descr="C:\Users\Инна Михайловна\Documents\1 группа\ПАПКА\308230_299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142984"/>
            <a:ext cx="3548835" cy="25669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Инна Михайловна\Documents\1 группа\ПАПКА\1240904588_lyubovkolc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85926"/>
            <a:ext cx="2643711" cy="1982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Инна Михайловна\Documents\1 группа\ПАПКА\OI_18bc1482c6344060949970d79164d6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643314"/>
            <a:ext cx="3429004" cy="257175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357166"/>
            <a:ext cx="32720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Восторг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pic>
        <p:nvPicPr>
          <p:cNvPr id="2050" name="Picture 2" descr="C:\Users\Инна Михайловна\Documents\1 группа\ПАПКА\i[3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1214422"/>
            <a:ext cx="1643074" cy="164307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Users\Инна Михайловна\Documents\1 группа\ПАПКА\x_2ce45a8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857364"/>
            <a:ext cx="2151597" cy="32273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052" name="Picture 4" descr="C:\Users\Инна Михайловна\Documents\1 группа\ПАПКА\20f65e68c4d0f236f28dee8d47bd38a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3214686"/>
            <a:ext cx="4762500" cy="31718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249320656_oj032-07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1428736"/>
            <a:ext cx="3686627" cy="24479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Содержимое 6" descr="1264753715_m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714752"/>
            <a:ext cx="4376208" cy="262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лл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143380"/>
            <a:ext cx="3121152" cy="2340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-1" y="0"/>
            <a:ext cx="914400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Мы выбираем такой путь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0"/>
                            </p:stCondLst>
                            <p:childTnLst>
                              <p:par>
                                <p:cTn id="4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5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63025150_00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0298" y="4000500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1b2f0b34b5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1500174"/>
            <a:ext cx="3325822" cy="35718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120526_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571480"/>
            <a:ext cx="2214578" cy="331001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Мы выбираем здоровый образ жизни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5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МЫ ВЫБИРАЕМ ЖИЗНЬ!!!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227086207_334815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857882" y="3357562"/>
            <a:ext cx="3286118" cy="3286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Инна Михайловна\Documents\1 группа\092e50d8fb01e9011ecda727d61510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643314"/>
            <a:ext cx="3381671" cy="2533652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</p:pic>
      <p:pic>
        <p:nvPicPr>
          <p:cNvPr id="1030" name="Picture 6" descr="C:\Users\Инна Михайловна\Documents\2 группа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571744"/>
            <a:ext cx="2511425" cy="20177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Каждый человек сам вправе выбирать свой путь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000"/>
                            </p:stCondLst>
                            <p:childTnLst>
                              <p:par>
                                <p:cTn id="41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9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21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Инна Михайловна\Documents\2 группа\post-40563-12136128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2672392" cy="320558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Инна Михайловна\Documents\2 группа\0_1_a51215fc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571612"/>
            <a:ext cx="3500462" cy="2428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C:\Users\Инна Михайловна\Documents\2 группа\091c78003d5559ea84a80aca4c6c364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214686"/>
            <a:ext cx="4405322" cy="3303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Главное - выбрать правильный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38" presetClass="exit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270" accel="50000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733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67">
                                          <p:stCondLst>
                                            <p:cond delay="2733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96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0" accel="50000">
                                          <p:stCondLst>
                                            <p:cond delay="273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39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249" decel="50000">
                                          <p:stCondLst>
                                            <p:cond delay="96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6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0"/>
                            </p:stCondLst>
                            <p:childTnLst>
                              <p:par>
                                <p:cTn id="63" presetID="3" presetClass="exit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6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pic>
        <p:nvPicPr>
          <p:cNvPr id="3075" name="Picture 3" descr="C:\Users\Инна Михайловна\Documents\1 группа\image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7158" y="2143116"/>
            <a:ext cx="2357454" cy="31455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4" name="Picture 2" descr="C:\Users\Инна Михайловна\Documents\2 группа\DovesNTheBlueSky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2184" y="1142984"/>
            <a:ext cx="3661816" cy="2471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Инна Михайловна\Documents\1 группа\25816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571876"/>
            <a:ext cx="5286412" cy="2912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Может он будет таким?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 advClick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1" presetClass="exit" presetSubtype="4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heel(4)">
                                      <p:cBhvr>
                                        <p:cTn id="40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29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7000"/>
                            </p:stCondLst>
                            <p:childTnLst>
                              <p:par>
                                <p:cTn id="53" presetID="14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Инна Михайловна\Documents\2 группа\72e3285b448cdcda84234f2a753724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000240"/>
            <a:ext cx="3022278" cy="39766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C:\Users\Инна Михайловна\Documents\2 группа\пассивное курение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14356"/>
            <a:ext cx="2857520" cy="38933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9" name="Picture 3" descr="C:\Users\Инна Михайловна\Documents\2 группа\1995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071546"/>
            <a:ext cx="2798380" cy="205331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 descr="C:\Users\Инна Михайловна\Documents\2 группа\17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929066"/>
            <a:ext cx="2500330" cy="2020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285984" y="0"/>
            <a:ext cx="47323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Или таким?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2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43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0"/>
                            </p:stCondLst>
                            <p:childTnLst>
                              <p:par>
                                <p:cTn id="54" presetID="3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100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decel="100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400" accel="1000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000"/>
                            </p:stCondLst>
                            <p:childTnLst>
                              <p:par>
                                <p:cTn id="63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1085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857628"/>
            <a:ext cx="4077428" cy="2803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9384756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1000108"/>
            <a:ext cx="4191011" cy="279654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 descr="img_22183034_21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000108"/>
            <a:ext cx="3929090" cy="2527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e581d0c3c68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4000504"/>
            <a:ext cx="1928826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143108" y="0"/>
            <a:ext cx="49728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А все-таки…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6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9000"/>
                            </p:stCondLst>
                            <p:childTnLst>
                              <p:par>
                                <p:cTn id="4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0"/>
                            </p:stCondLst>
                            <p:childTnLst>
                              <p:par>
                                <p:cTn id="52" presetID="3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0"/>
                            </p:stCondLst>
                            <p:childTnLst>
                              <p:par>
                                <p:cTn id="59" presetID="1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Рисунок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802" y="3857628"/>
            <a:ext cx="3499104" cy="26456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Рисунок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142984"/>
            <a:ext cx="2911813" cy="26643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0_1aa98_ac9001ed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1285860"/>
            <a:ext cx="3500430" cy="233216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В жизни есть более приятные вещи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33" presetID="34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3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5" dur="6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2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000"/>
                            </p:stCondLst>
                            <p:childTnLst>
                              <p:par>
                                <p:cTn id="4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700" accel="100000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51" presetID="5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Mo_Sc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311828"/>
            <a:ext cx="2857520" cy="427559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e9bf13db70d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85992"/>
            <a:ext cx="3810000" cy="2857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57488" y="0"/>
            <a:ext cx="33473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Счастье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 advClick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4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2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90c9d846804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4686310" cy="31059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PS5%20Parasport%20launch%20Hun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1000108"/>
            <a:ext cx="4500562" cy="32291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Рисунок 6" descr="f_159433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3750614"/>
            <a:ext cx="4141338" cy="31073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214678" y="214290"/>
            <a:ext cx="2928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3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Спорт</a:t>
            </a:r>
            <a:endParaRPr lang="ru-RU" sz="543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 spd="med" advClick="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9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29" presetClass="exit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0"/>
                            </p:stCondLst>
                            <p:childTnLst>
                              <p:par>
                                <p:cTn id="6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67" presetID="48" presetClass="exit" presetSubtype="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2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fltVal val="-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522</TotalTime>
  <Words>52</Words>
  <Application>Microsoft Office PowerPoint</Application>
  <PresentationFormat>Экран (4:3)</PresentationFormat>
  <Paragraphs>29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Каждый человек сам вправе выбирать свой путь</dc:title>
  <dc:creator>Инна Михайловна</dc:creator>
  <cp:lastModifiedBy>Сергей</cp:lastModifiedBy>
  <cp:revision>51</cp:revision>
  <dcterms:modified xsi:type="dcterms:W3CDTF">2023-10-31T17:07:08Z</dcterms:modified>
</cp:coreProperties>
</file>