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642918"/>
            <a:ext cx="7129490" cy="4995882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чего получают  смолу?</a:t>
            </a:r>
            <a:endParaRPr lang="ru-RU"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5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2015-11-10T18:58:14Z</dcterms:created>
  <dcterms:modified xsi:type="dcterms:W3CDTF">2015-11-10T19:54:06Z</dcterms:modified>
</cp:coreProperties>
</file>