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2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B968A-56F4-4299-A1AA-51F6372775C9}" type="datetimeFigureOut">
              <a:rPr lang="ru-RU" smtClean="0"/>
              <a:pPr/>
              <a:t>30.11.2019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55256-3501-43DD-B3D0-4F1FF3C324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B968A-56F4-4299-A1AA-51F6372775C9}" type="datetimeFigureOut">
              <a:rPr lang="ru-RU" smtClean="0"/>
              <a:pPr/>
              <a:t>30.11.2019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55256-3501-43DD-B3D0-4F1FF3C324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B968A-56F4-4299-A1AA-51F6372775C9}" type="datetimeFigureOut">
              <a:rPr lang="ru-RU" smtClean="0"/>
              <a:pPr/>
              <a:t>30.11.2019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55256-3501-43DD-B3D0-4F1FF3C324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B968A-56F4-4299-A1AA-51F6372775C9}" type="datetimeFigureOut">
              <a:rPr lang="ru-RU" smtClean="0"/>
              <a:pPr/>
              <a:t>30.11.2019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55256-3501-43DD-B3D0-4F1FF3C324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B968A-56F4-4299-A1AA-51F6372775C9}" type="datetimeFigureOut">
              <a:rPr lang="ru-RU" smtClean="0"/>
              <a:pPr/>
              <a:t>30.11.2019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55256-3501-43DD-B3D0-4F1FF3C324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B968A-56F4-4299-A1AA-51F6372775C9}" type="datetimeFigureOut">
              <a:rPr lang="ru-RU" smtClean="0"/>
              <a:pPr/>
              <a:t>30.11.2019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55256-3501-43DD-B3D0-4F1FF3C324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B968A-56F4-4299-A1AA-51F6372775C9}" type="datetimeFigureOut">
              <a:rPr lang="ru-RU" smtClean="0"/>
              <a:pPr/>
              <a:t>30.11.2019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55256-3501-43DD-B3D0-4F1FF3C324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B968A-56F4-4299-A1AA-51F6372775C9}" type="datetimeFigureOut">
              <a:rPr lang="ru-RU" smtClean="0"/>
              <a:pPr/>
              <a:t>30.11.2019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55256-3501-43DD-B3D0-4F1FF3C324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B968A-56F4-4299-A1AA-51F6372775C9}" type="datetimeFigureOut">
              <a:rPr lang="ru-RU" smtClean="0"/>
              <a:pPr/>
              <a:t>30.11.2019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55256-3501-43DD-B3D0-4F1FF3C324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B968A-56F4-4299-A1AA-51F6372775C9}" type="datetimeFigureOut">
              <a:rPr lang="ru-RU" smtClean="0"/>
              <a:pPr/>
              <a:t>30.11.2019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55256-3501-43DD-B3D0-4F1FF3C324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B968A-56F4-4299-A1AA-51F6372775C9}" type="datetimeFigureOut">
              <a:rPr lang="ru-RU" smtClean="0"/>
              <a:pPr/>
              <a:t>30.11.2019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55256-3501-43DD-B3D0-4F1FF3C324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AB968A-56F4-4299-A1AA-51F6372775C9}" type="datetimeFigureOut">
              <a:rPr lang="ru-RU" smtClean="0"/>
              <a:pPr/>
              <a:t>30.11.2019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C55256-3501-43DD-B3D0-4F1FF3C324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1\Documents\Downloads\C___&#1054;&#1073;&#1088;&#1072;&#1079;&#1094;&#1086;&#1074;&#1099;&#1081;%20&#1074;&#1086;&#1077;&#1085;&#1085;&#1099;&#1081;%20&#1086;&#1088;&#1082;&#1077;&#1089;&#1090;&#1088;%20&#1087;&#1086;&#1095;_&#1090;&#1085;&#1086;&#1075;&#1086;%20&#1082;&#1072;&#1088;&#1072;&#1091;&#1083;&#1072;%20&#1084;&#1086;&#1089;&#1082;&#1086;&#1074;&#1089;&#1082;&#1086;&#1075;&#1086;%20&#1075;&#1072;&#1088;&#1085;&#1080;&#1079;&#1086;&#1085;&#1072;_-_&#1055;&#1088;&#1086;&#1097;&#1072;&#1085;&#1080;&#1077;%20&#1089;&#1083;&#1072;&#1074;&#1103;&#1085;&#1082;&#1080;.mp3" TargetMode="Externa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1\Documents\Downloads\&#1050;&#1088;&#1080;&#1089;&#1090;&#1080;&#1085;&#1072;%20&#1054;&#1088;&#1073;&#1072;&#1082;&#1072;&#1081;&#1090;&#1077;_-_&#1058;&#1091;&#1095;&#1080;%20&#1074;%20&#1075;&#1086;&#1083;&#1091;&#1073;&#1086;&#1084;.mp3" TargetMode="External"/><Relationship Id="rId4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1\Documents\Downloads\Nasha_Rodina_silna.mp3" TargetMode="Externa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1\Documents\Downloads\&#1044;&#1077;&#1090;&#1089;&#1082;&#1080;&#1081;%20&#1093;&#1086;&#1088;%20&#1047;&#1072;&#1088;&#1103;&#1085;&#1082;&#1072;%20&#8212;%20&#1057;&#1086;&#1083;&#1076;&#1072;&#1090;&#1091;&#1096;&#1082;&#1080;%20&#1073;&#1088;&#1072;&#1074;&#1086;%20&#1088;&#1077;&#1073;&#1103;&#1090;&#1091;&#1096;&#1082;&#1080;%20(www.mixmuz.ru).mp3" TargetMode="Externa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 idx="4294967295"/>
          </p:nvPr>
        </p:nvSpPr>
        <p:spPr>
          <a:xfrm>
            <a:off x="539552" y="332656"/>
            <a:ext cx="7772400" cy="1470025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Классный час  «Наша Армия сильна»</a:t>
            </a:r>
            <a:endParaRPr lang="ru-RU" sz="4000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4294967295"/>
          </p:nvPr>
        </p:nvSpPr>
        <p:spPr>
          <a:xfrm>
            <a:off x="2267744" y="1772816"/>
            <a:ext cx="6400800" cy="1752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600" i="1" dirty="0" smtClean="0"/>
              <a:t>Подготовила учитель начальных классов </a:t>
            </a:r>
            <a:r>
              <a:rPr lang="ru-RU" sz="1600" i="1" dirty="0" err="1" smtClean="0"/>
              <a:t>сш</a:t>
            </a:r>
            <a:r>
              <a:rPr lang="ru-RU" sz="1600" i="1" dirty="0" smtClean="0"/>
              <a:t>. №2</a:t>
            </a:r>
          </a:p>
          <a:p>
            <a:pPr>
              <a:buNone/>
            </a:pPr>
            <a:r>
              <a:rPr lang="ru-RU" sz="1600" i="1" dirty="0" smtClean="0"/>
              <a:t>п</a:t>
            </a:r>
            <a:r>
              <a:rPr lang="ru-RU" sz="1600" i="1" dirty="0" smtClean="0"/>
              <a:t>. Селижарово Тверской области </a:t>
            </a:r>
          </a:p>
          <a:p>
            <a:pPr>
              <a:buNone/>
            </a:pPr>
            <a:r>
              <a:rPr lang="ru-RU" sz="1600" i="1" dirty="0" smtClean="0"/>
              <a:t>Кондратьева </a:t>
            </a:r>
            <a:r>
              <a:rPr lang="ru-RU" sz="1600" i="1" dirty="0" smtClean="0"/>
              <a:t>Е</a:t>
            </a:r>
            <a:r>
              <a:rPr lang="ru-RU" sz="1600" i="1" dirty="0" smtClean="0"/>
              <a:t>лена  Алексеевна</a:t>
            </a:r>
            <a:endParaRPr lang="ru-RU" sz="1600" i="1" dirty="0"/>
          </a:p>
        </p:txBody>
      </p:sp>
      <p:pic>
        <p:nvPicPr>
          <p:cNvPr id="6" name="Рисунок 5" descr="5185556bfcded95829890bf603886e0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7624" y="2948940"/>
            <a:ext cx="6949440" cy="39090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an-70.jpg.2eb290978fb316dc99d3ab5f74508c2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42900"/>
            <a:ext cx="9144000" cy="61722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news-20140311034334-576-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900112"/>
            <a:ext cx="9144000" cy="505777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maxresdefaul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АПЛ «Юрий долгорукий и Эсминец «Настойчивый»</a:t>
            </a:r>
            <a:endParaRPr lang="ru-RU" sz="2000" dirty="0"/>
          </a:p>
        </p:txBody>
      </p:sp>
      <p:pic>
        <p:nvPicPr>
          <p:cNvPr id="5" name="Содержимое 4" descr="K-535_Yuri_Dolgorukiy_at_sea_trials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475656" y="1340768"/>
            <a:ext cx="6059978" cy="1995054"/>
          </a:xfrm>
        </p:spPr>
      </p:pic>
      <p:pic>
        <p:nvPicPr>
          <p:cNvPr id="6" name="Содержимое 5" descr="800px-Nastojtshiwij_DD610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2843808" y="3645024"/>
            <a:ext cx="3659678" cy="2743200"/>
          </a:xfrm>
        </p:spPr>
      </p:pic>
      <p:sp>
        <p:nvSpPr>
          <p:cNvPr id="2050" name="AutoShape 2" descr="C:\Users\1\Documents\s1200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maxresdefault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N5AQRXcAE3HL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БМП и БТР</a:t>
            </a:r>
            <a:endParaRPr lang="ru-RU" dirty="0"/>
          </a:p>
        </p:txBody>
      </p:sp>
      <p:pic>
        <p:nvPicPr>
          <p:cNvPr id="5" name="Содержимое 4" descr="orig-1-1502531470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1412776"/>
            <a:ext cx="5655979" cy="3683369"/>
          </a:xfrm>
        </p:spPr>
      </p:pic>
      <p:pic>
        <p:nvPicPr>
          <p:cNvPr id="6" name="Содержимое 5" descr="1521287416_1521284951_d1a70710a041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292080" y="4221088"/>
            <a:ext cx="3364992" cy="2241926"/>
          </a:xfr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438367747_buk-m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19672" y="0"/>
            <a:ext cx="6018530" cy="655193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30092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955548"/>
            <a:ext cx="9144000" cy="4946904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ru-RU" dirty="0" smtClean="0"/>
              <a:t>Наша армия сильна</a:t>
            </a:r>
            <a:endParaRPr lang="ru-RU" dirty="0"/>
          </a:p>
        </p:txBody>
      </p:sp>
      <p:pic>
        <p:nvPicPr>
          <p:cNvPr id="3" name="Рисунок 2" descr="s12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628800"/>
            <a:ext cx="9144000" cy="4371950"/>
          </a:xfrm>
          <a:prstGeom prst="rect">
            <a:avLst/>
          </a:prstGeom>
        </p:spPr>
      </p:pic>
      <p:pic>
        <p:nvPicPr>
          <p:cNvPr id="4" name="C___Образцовый военный оркестр поч_тного караула московского гарнизона_-_Прощание славянк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829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img11.jpg"/>
          <p:cNvPicPr>
            <a:picLocks noGrp="1" noChangeAspect="1"/>
          </p:cNvPicPr>
          <p:nvPr>
            <p:ph sz="half"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wx108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62000"/>
            <a:ext cx="9144000" cy="53340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Ed692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69876"/>
            <a:ext cx="9144000" cy="6118248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5-5746569-sf.-komandir-zenitnogo-orudiya-esmintsa-gremyaschij-starshina-vt.stati-a.-domrin-vedet-nablyudenie-v-binokl.ego-raschyot-sbil-4-samolyot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83985"/>
            <a:ext cx="9144000" cy="6090029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origina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98938"/>
            <a:ext cx="9144000" cy="6260123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1200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37160"/>
            <a:ext cx="9144000" cy="658368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user_file_5652e7c4dbdb5_2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8000" y="381000"/>
            <a:ext cx="8128000" cy="6096000"/>
          </a:xfrm>
          <a:prstGeom prst="rect">
            <a:avLst/>
          </a:prstGeom>
        </p:spPr>
      </p:pic>
      <p:pic>
        <p:nvPicPr>
          <p:cNvPr id="3" name="Кристина Орбакайте_-_Тучи в голубом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198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514319937_army-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2000" y="633412"/>
            <a:ext cx="7620000" cy="5591175"/>
          </a:xfrm>
          <a:prstGeom prst="rect">
            <a:avLst/>
          </a:prstGeom>
        </p:spPr>
      </p:pic>
      <p:pic>
        <p:nvPicPr>
          <p:cNvPr id="3" name="Nasha_Rodina_siln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383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 (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81100" y="1004887"/>
            <a:ext cx="6781800" cy="4848225"/>
          </a:xfrm>
          <a:prstGeom prst="rect">
            <a:avLst/>
          </a:prstGeom>
        </p:spPr>
      </p:pic>
      <p:pic>
        <p:nvPicPr>
          <p:cNvPr id="4" name="Детский хор Зарянка — Солдатушки браво ребятушки (www.mixmuz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608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43175bi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00" y="659130"/>
            <a:ext cx="7620000" cy="553974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170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979760"/>
            <a:ext cx="9144000" cy="4898479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27639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79476"/>
            <a:ext cx="9144000" cy="609904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6456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620688"/>
            <a:ext cx="8267700" cy="550392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12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u-3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476672"/>
            <a:ext cx="8692162" cy="57789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563</TotalTime>
  <Words>38</Words>
  <Application>Microsoft Office PowerPoint</Application>
  <PresentationFormat>Экран (4:3)</PresentationFormat>
  <Paragraphs>7</Paragraphs>
  <Slides>27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Классный час  «Наша Армия сильна»</vt:lpstr>
      <vt:lpstr>Наша армия сильна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АПЛ «Юрий долгорукий и Эсминец «Настойчивый»</vt:lpstr>
      <vt:lpstr>Слайд 14</vt:lpstr>
      <vt:lpstr>Слайд 15</vt:lpstr>
      <vt:lpstr>БМП и БТР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1</cp:lastModifiedBy>
  <cp:revision>43</cp:revision>
  <dcterms:created xsi:type="dcterms:W3CDTF">2019-11-04T11:38:19Z</dcterms:created>
  <dcterms:modified xsi:type="dcterms:W3CDTF">2019-11-30T10:30:09Z</dcterms:modified>
</cp:coreProperties>
</file>