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590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942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63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256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522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54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90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124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73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067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6030A65E-00FC-4307-8DF0-91DE6ABBCD5F}" type="datetimeFigureOut">
              <a:rPr lang="ru-RU" smtClean="0"/>
              <a:t>08.10.2022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F650EFA-BF1A-4C30-A59F-93664E10CA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472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космоса в графическом дизайне. Космический пейзаж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72300" y="5213838"/>
            <a:ext cx="3707892" cy="1278402"/>
          </a:xfrm>
        </p:spPr>
        <p:txBody>
          <a:bodyPr/>
          <a:lstStyle/>
          <a:p>
            <a:r>
              <a:rPr lang="ru-RU" dirty="0" smtClean="0"/>
              <a:t>Педагог Иванова А.Ю.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679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505" y="1828800"/>
            <a:ext cx="6525841" cy="4351338"/>
          </a:xfrm>
        </p:spPr>
      </p:pic>
    </p:spTree>
    <p:extLst>
      <p:ext uri="{BB962C8B-B14F-4D97-AF65-F5344CB8AC3E}">
        <p14:creationId xmlns:p14="http://schemas.microsoft.com/office/powerpoint/2010/main" val="352593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</a:t>
            </a:r>
            <a:endParaRPr lang="ru-RU" dirty="0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33" y="1828800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059780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Абстракция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84" y="1773457"/>
            <a:ext cx="7115908" cy="44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4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961" y="1828800"/>
            <a:ext cx="6524928" cy="4351338"/>
          </a:xfrm>
        </p:spPr>
      </p:pic>
    </p:spTree>
    <p:extLst>
      <p:ext uri="{BB962C8B-B14F-4D97-AF65-F5344CB8AC3E}">
        <p14:creationId xmlns:p14="http://schemas.microsoft.com/office/powerpoint/2010/main" val="3753174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Текстура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96" y="176579"/>
            <a:ext cx="5210811" cy="6513514"/>
          </a:xfrm>
        </p:spPr>
      </p:pic>
    </p:spTree>
    <p:extLst>
      <p:ext uri="{BB962C8B-B14F-4D97-AF65-F5344CB8AC3E}">
        <p14:creationId xmlns:p14="http://schemas.microsoft.com/office/powerpoint/2010/main" val="3626085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Контраст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79" y="1881554"/>
            <a:ext cx="10024534" cy="4229100"/>
          </a:xfrm>
        </p:spPr>
      </p:pic>
    </p:spTree>
    <p:extLst>
      <p:ext uri="{BB962C8B-B14F-4D97-AF65-F5344CB8AC3E}">
        <p14:creationId xmlns:p14="http://schemas.microsoft.com/office/powerpoint/2010/main" val="2119900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6072" y="0"/>
            <a:ext cx="9692640" cy="1325562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43395" y="1552999"/>
            <a:ext cx="6624759" cy="4882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54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978" y="1828800"/>
            <a:ext cx="8052895" cy="4351338"/>
          </a:xfrm>
        </p:spPr>
      </p:pic>
    </p:spTree>
    <p:extLst>
      <p:ext uri="{BB962C8B-B14F-4D97-AF65-F5344CB8AC3E}">
        <p14:creationId xmlns:p14="http://schemas.microsoft.com/office/powerpoint/2010/main" val="3297006061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92</TotalTime>
  <Words>20</Words>
  <Application>Microsoft Office PowerPoint</Application>
  <PresentationFormat>Широкоэкранный</PresentationFormat>
  <Paragraphs>10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Schoolbook</vt:lpstr>
      <vt:lpstr>Wingdings 2</vt:lpstr>
      <vt:lpstr>View</vt:lpstr>
      <vt:lpstr>Тема космоса в графическом дизайне. Космический пейзаж</vt:lpstr>
      <vt:lpstr>Актуальность</vt:lpstr>
      <vt:lpstr>Цвет</vt:lpstr>
      <vt:lpstr>Абстракция</vt:lpstr>
      <vt:lpstr>Движение</vt:lpstr>
      <vt:lpstr>Текстура</vt:lpstr>
      <vt:lpstr>Контраст</vt:lpstr>
      <vt:lpstr>Физминутка</vt:lpstr>
      <vt:lpstr>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космоса в графическом дизайне</dc:title>
  <dc:creator>Skytech000</dc:creator>
  <cp:lastModifiedBy>Skytech000</cp:lastModifiedBy>
  <cp:revision>4</cp:revision>
  <dcterms:created xsi:type="dcterms:W3CDTF">2022-10-08T07:43:26Z</dcterms:created>
  <dcterms:modified xsi:type="dcterms:W3CDTF">2022-10-08T09:15:41Z</dcterms:modified>
</cp:coreProperties>
</file>