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73" r:id="rId3"/>
    <p:sldId id="258" r:id="rId4"/>
    <p:sldId id="260" r:id="rId5"/>
    <p:sldId id="257" r:id="rId6"/>
    <p:sldId id="274" r:id="rId7"/>
    <p:sldId id="285" r:id="rId8"/>
    <p:sldId id="288" r:id="rId9"/>
    <p:sldId id="275" r:id="rId10"/>
    <p:sldId id="259" r:id="rId11"/>
    <p:sldId id="276" r:id="rId12"/>
    <p:sldId id="284" r:id="rId13"/>
    <p:sldId id="277" r:id="rId14"/>
    <p:sldId id="280" r:id="rId15"/>
    <p:sldId id="278" r:id="rId16"/>
    <p:sldId id="287" r:id="rId17"/>
    <p:sldId id="262" r:id="rId18"/>
    <p:sldId id="289" r:id="rId19"/>
    <p:sldId id="261" r:id="rId20"/>
    <p:sldId id="263" r:id="rId21"/>
    <p:sldId id="281" r:id="rId22"/>
    <p:sldId id="282" r:id="rId23"/>
    <p:sldId id="264" r:id="rId24"/>
    <p:sldId id="286" r:id="rId25"/>
    <p:sldId id="265" r:id="rId26"/>
    <p:sldId id="283" r:id="rId27"/>
    <p:sldId id="271" r:id="rId28"/>
    <p:sldId id="272" r:id="rId29"/>
    <p:sldId id="27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12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419D0F-93A6-40A5-A3EF-7073CE92A35C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95CA78-2969-414B-A4CF-FD0E3CCBB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419D0F-93A6-40A5-A3EF-7073CE92A35C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95CA78-2969-414B-A4CF-FD0E3CCBB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419D0F-93A6-40A5-A3EF-7073CE92A35C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95CA78-2969-414B-A4CF-FD0E3CCBB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419D0F-93A6-40A5-A3EF-7073CE92A35C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95CA78-2969-414B-A4CF-FD0E3CCBB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419D0F-93A6-40A5-A3EF-7073CE92A35C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95CA78-2969-414B-A4CF-FD0E3CCBB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419D0F-93A6-40A5-A3EF-7073CE92A35C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95CA78-2969-414B-A4CF-FD0E3CCBB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419D0F-93A6-40A5-A3EF-7073CE92A35C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95CA78-2969-414B-A4CF-FD0E3CCBB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419D0F-93A6-40A5-A3EF-7073CE92A35C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95CA78-2969-414B-A4CF-FD0E3CCBB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419D0F-93A6-40A5-A3EF-7073CE92A35C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95CA78-2969-414B-A4CF-FD0E3CCBB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419D0F-93A6-40A5-A3EF-7073CE92A35C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95CA78-2969-414B-A4CF-FD0E3CCBB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C419D0F-93A6-40A5-A3EF-7073CE92A35C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95CA78-2969-414B-A4CF-FD0E3CCBB25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C419D0F-93A6-40A5-A3EF-7073CE92A35C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F95CA78-2969-414B-A4CF-FD0E3CCBB25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764704"/>
            <a:ext cx="7883216" cy="216024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Спортивно- массовые мероприятия как эффективная форма патриотического воспитания дошкольников 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3" y="4941168"/>
            <a:ext cx="4896544" cy="1728192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</a:rPr>
              <a:t>Инструктор по  физической </a:t>
            </a:r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</a:rPr>
              <a:t>культуре</a:t>
            </a:r>
          </a:p>
          <a:p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</a:rPr>
              <a:t>Ляпина Оксана </a:t>
            </a:r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</a:rPr>
              <a:t>Николаевна,</a:t>
            </a:r>
          </a:p>
          <a:p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</a:rPr>
              <a:t>Воспитатели: Булатова Алсу Рафиковна,</a:t>
            </a:r>
          </a:p>
          <a:p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</a:rPr>
              <a:t>Городничева Екатерина Геннадьевна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54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620688"/>
            <a:ext cx="8183880" cy="1296144"/>
          </a:xfrm>
        </p:spPr>
        <p:txBody>
          <a:bodyPr>
            <a:normAutofit/>
          </a:bodyPr>
          <a:lstStyle/>
          <a:p>
            <a:r>
              <a:rPr lang="ru-RU" dirty="0"/>
              <a:t>Тематические физкультурно-музыкальные праздники: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3568" y="1844824"/>
            <a:ext cx="8064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08" b="21607"/>
          <a:stretch/>
        </p:blipFill>
        <p:spPr>
          <a:xfrm>
            <a:off x="4716016" y="2077610"/>
            <a:ext cx="3168352" cy="34181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68"/>
          <a:stretch/>
        </p:blipFill>
        <p:spPr>
          <a:xfrm>
            <a:off x="899592" y="2062246"/>
            <a:ext cx="3096344" cy="343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66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63" r="-182"/>
          <a:stretch/>
        </p:blipFill>
        <p:spPr>
          <a:xfrm>
            <a:off x="899592" y="1628800"/>
            <a:ext cx="3679112" cy="309634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339" y="1628800"/>
            <a:ext cx="3635896" cy="30963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692696"/>
            <a:ext cx="446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             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</a:rPr>
              <a:t>День Флага </a:t>
            </a:r>
            <a:endParaRPr lang="ru-RU" sz="20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29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669645"/>
            <a:ext cx="2592288" cy="187220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85" r="-5374" b="11476"/>
          <a:stretch/>
        </p:blipFill>
        <p:spPr>
          <a:xfrm>
            <a:off x="3306713" y="3036565"/>
            <a:ext cx="2426518" cy="19079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374" y="1340768"/>
            <a:ext cx="2470026" cy="19908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1196752"/>
            <a:ext cx="51216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В подготовке и проведении мероприятия</a:t>
            </a:r>
          </a:p>
          <a:p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задействованы все воспитанники и </a:t>
            </a:r>
          </a:p>
          <a:p>
            <a:r>
              <a:rPr lang="ru-RU" sz="2000" dirty="0">
                <a:solidFill>
                  <a:schemeClr val="accent3">
                    <a:lumMod val="75000"/>
                  </a:schemeClr>
                </a:solidFill>
              </a:rPr>
              <a:t>п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едагоги  детского сада.</a:t>
            </a:r>
          </a:p>
          <a:p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Активно принимают участие родители.</a:t>
            </a:r>
          </a:p>
        </p:txBody>
      </p:sp>
    </p:spTree>
    <p:extLst>
      <p:ext uri="{BB962C8B-B14F-4D97-AF65-F5344CB8AC3E}">
        <p14:creationId xmlns:p14="http://schemas.microsoft.com/office/powerpoint/2010/main" val="208227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916832"/>
            <a:ext cx="3600400" cy="3240360"/>
          </a:xfrm>
        </p:spPr>
      </p:pic>
      <p:sp>
        <p:nvSpPr>
          <p:cNvPr id="10" name="TextBox 9"/>
          <p:cNvSpPr txBox="1"/>
          <p:nvPr/>
        </p:nvSpPr>
        <p:spPr>
          <a:xfrm>
            <a:off x="2514532" y="908720"/>
            <a:ext cx="4140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  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</a:rPr>
              <a:t>День защиты детей </a:t>
            </a:r>
            <a:endParaRPr lang="ru-RU" sz="2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916833"/>
            <a:ext cx="3672408" cy="324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26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812" y="1628800"/>
            <a:ext cx="6480720" cy="3808258"/>
          </a:xfrm>
        </p:spPr>
      </p:pic>
      <p:sp>
        <p:nvSpPr>
          <p:cNvPr id="9" name="TextBox 8"/>
          <p:cNvSpPr txBox="1"/>
          <p:nvPr/>
        </p:nvSpPr>
        <p:spPr>
          <a:xfrm>
            <a:off x="2411760" y="908720"/>
            <a:ext cx="4602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   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</a:rPr>
              <a:t>День дружбы народов </a:t>
            </a:r>
            <a:endParaRPr lang="ru-RU" sz="20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8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043608" y="530352"/>
            <a:ext cx="6624736" cy="59439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                      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                              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День здоровья 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581" y="1310551"/>
            <a:ext cx="3096344" cy="1672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216665"/>
            <a:ext cx="3096344" cy="17425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397" y="1310551"/>
            <a:ext cx="2609675" cy="3648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2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28800"/>
            <a:ext cx="3768419" cy="282631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564904"/>
            <a:ext cx="3840426" cy="28803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07904" y="908720"/>
            <a:ext cx="16482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Масленица</a:t>
            </a:r>
            <a:endParaRPr lang="ru-RU" sz="20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4750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8003232" cy="648072"/>
          </a:xfrm>
        </p:spPr>
        <p:txBody>
          <a:bodyPr/>
          <a:lstStyle/>
          <a:p>
            <a:r>
              <a:rPr lang="ru-RU" dirty="0"/>
              <a:t>Спортивные </a:t>
            </a:r>
            <a:r>
              <a:rPr lang="ru-RU" dirty="0" err="1" smtClean="0"/>
              <a:t>квесты</a:t>
            </a:r>
            <a:r>
              <a:rPr lang="ru-RU" dirty="0" smtClean="0"/>
              <a:t> :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714" y="1628800"/>
            <a:ext cx="4388494" cy="414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88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3789363"/>
            <a:ext cx="8181975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447001"/>
            <a:ext cx="3222451" cy="20911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447002"/>
            <a:ext cx="3292276" cy="20911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340768"/>
            <a:ext cx="3222451" cy="19399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392" y="1340768"/>
            <a:ext cx="3299916" cy="193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6987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04664"/>
            <a:ext cx="8183880" cy="1152128"/>
          </a:xfrm>
        </p:spPr>
        <p:txBody>
          <a:bodyPr/>
          <a:lstStyle/>
          <a:p>
            <a:r>
              <a:rPr lang="ru-RU" dirty="0"/>
              <a:t>Акции: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99592" y="1556792"/>
            <a:ext cx="410445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Участие </a:t>
            </a:r>
            <a:r>
              <a:rPr lang="ru-RU" dirty="0"/>
              <a:t>в акции «Поздравь ветерана</a:t>
            </a:r>
            <a:r>
              <a:rPr lang="ru-RU" dirty="0" smtClean="0"/>
              <a:t>»</a:t>
            </a:r>
          </a:p>
          <a:p>
            <a:endParaRPr lang="ru-RU" dirty="0" smtClean="0"/>
          </a:p>
          <a:p>
            <a:r>
              <a:rPr lang="ru-RU" dirty="0" smtClean="0"/>
              <a:t>Акция «Все на лыжи!»</a:t>
            </a:r>
          </a:p>
          <a:p>
            <a:endParaRPr lang="ru-RU" dirty="0"/>
          </a:p>
          <a:p>
            <a:r>
              <a:rPr lang="ru-RU" dirty="0"/>
              <a:t>Акция «В единстве наша сила, наш дом Россия</a:t>
            </a:r>
            <a:r>
              <a:rPr lang="ru-RU" dirty="0" smtClean="0"/>
              <a:t>»</a:t>
            </a:r>
          </a:p>
          <a:p>
            <a:endParaRPr lang="ru-RU" dirty="0"/>
          </a:p>
          <a:p>
            <a:r>
              <a:rPr lang="ru-RU" dirty="0"/>
              <a:t>Участие в акции «Юные волонтеры</a:t>
            </a:r>
            <a:r>
              <a:rPr lang="ru-RU" dirty="0" smtClean="0"/>
              <a:t>»</a:t>
            </a:r>
          </a:p>
          <a:p>
            <a:endParaRPr lang="ru-RU" dirty="0" smtClean="0"/>
          </a:p>
          <a:p>
            <a:r>
              <a:rPr lang="ru-RU" dirty="0" smtClean="0"/>
              <a:t>Акция «Мы и  ЗОЖ»</a:t>
            </a:r>
            <a:endParaRPr lang="ru-RU" dirty="0"/>
          </a:p>
          <a:p>
            <a:endParaRPr lang="ru-RU" dirty="0"/>
          </a:p>
          <a:p>
            <a:r>
              <a:rPr lang="ru-RU" dirty="0"/>
              <a:t>Участие в акции «Скорость – не главное!»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1" y="3501008"/>
            <a:ext cx="2808311" cy="21602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021085"/>
            <a:ext cx="2808312" cy="211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29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857195"/>
            <a:ext cx="3888433" cy="2448272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89773"/>
            <a:ext cx="3816423" cy="2436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572000" y="764704"/>
            <a:ext cx="71492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  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0" y="908720"/>
            <a:ext cx="45689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Быть патриотом-это значит</a:t>
            </a:r>
          </a:p>
          <a:p>
            <a:r>
              <a:rPr lang="ru-RU" sz="2000" dirty="0">
                <a:solidFill>
                  <a:schemeClr val="accent3">
                    <a:lumMod val="75000"/>
                  </a:schemeClr>
                </a:solidFill>
              </a:rPr>
              <a:t>о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щущать себя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неотьемлимой</a:t>
            </a:r>
            <a:endParaRPr lang="ru-RU" sz="2000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2000" dirty="0">
                <a:solidFill>
                  <a:schemeClr val="accent3">
                    <a:lumMod val="75000"/>
                  </a:schemeClr>
                </a:solidFill>
              </a:rPr>
              <a:t>ч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астью Отечества.</a:t>
            </a:r>
            <a:endParaRPr lang="ru-RU" sz="20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05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764704"/>
            <a:ext cx="8183880" cy="1224136"/>
          </a:xfrm>
        </p:spPr>
        <p:txBody>
          <a:bodyPr>
            <a:normAutofit/>
          </a:bodyPr>
          <a:lstStyle/>
          <a:p>
            <a:r>
              <a:rPr lang="ru-RU" dirty="0"/>
              <a:t>Совместно-родительские проекты: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7585" y="2132856"/>
            <a:ext cx="345638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Проект «Поддержка успехов каждого – дорога в успешное будущее</a:t>
            </a:r>
            <a:r>
              <a:rPr lang="ru-RU" dirty="0" smtClean="0"/>
              <a:t>»</a:t>
            </a:r>
          </a:p>
          <a:p>
            <a:endParaRPr lang="ru-RU" dirty="0" smtClean="0"/>
          </a:p>
          <a:p>
            <a:r>
              <a:rPr lang="ru-RU" dirty="0"/>
              <a:t>Проект «Первые шаги к ГТО</a:t>
            </a:r>
            <a:r>
              <a:rPr lang="ru-RU" dirty="0" smtClean="0"/>
              <a:t>»</a:t>
            </a:r>
          </a:p>
          <a:p>
            <a:endParaRPr lang="ru-RU" dirty="0" smtClean="0"/>
          </a:p>
          <a:p>
            <a:r>
              <a:rPr lang="ru-RU" dirty="0" smtClean="0"/>
              <a:t>Проект « Семья детского сада -2022»</a:t>
            </a:r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Проект </a:t>
            </a:r>
            <a:r>
              <a:rPr lang="ru-RU" dirty="0"/>
              <a:t>«Игры нашего </a:t>
            </a:r>
            <a:r>
              <a:rPr lang="ru-RU" dirty="0" smtClean="0"/>
              <a:t>детства»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163551"/>
            <a:ext cx="3851920" cy="3032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1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185836"/>
            <a:ext cx="3456384" cy="297527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204864"/>
            <a:ext cx="3707904" cy="29759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47664" y="692696"/>
            <a:ext cx="554461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         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Нам встречаться чаще нужно,</a:t>
            </a:r>
          </a:p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            чтобы все мы жили дружно!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47" t="18118" r="-1530" b="24796"/>
          <a:stretch/>
        </p:blipFill>
        <p:spPr>
          <a:xfrm>
            <a:off x="539552" y="1321351"/>
            <a:ext cx="2952328" cy="224158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708920"/>
            <a:ext cx="2664296" cy="21314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692696"/>
            <a:ext cx="489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   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</a:rPr>
              <a:t>В спортзале всей семьей !</a:t>
            </a:r>
            <a:endParaRPr lang="ru-RU" sz="2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358505"/>
            <a:ext cx="2780419" cy="2158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37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48680"/>
            <a:ext cx="8183880" cy="1080120"/>
          </a:xfrm>
        </p:spPr>
        <p:txBody>
          <a:bodyPr/>
          <a:lstStyle/>
          <a:p>
            <a:r>
              <a:rPr lang="ru-RU" dirty="0"/>
              <a:t>Участие в конкурсах: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99592" y="1844824"/>
            <a:ext cx="2952328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Всероссийский конкурс среди воспитанников дошкольных учреждений «Малыши против простуды и гриппа» (спортивный противовирусный танец)</a:t>
            </a:r>
          </a:p>
          <a:p>
            <a:endParaRPr lang="ru-RU" sz="1600" dirty="0"/>
          </a:p>
          <a:p>
            <a:r>
              <a:rPr lang="ru-RU" sz="1600" dirty="0"/>
              <a:t>Районные соревнования </a:t>
            </a:r>
            <a:r>
              <a:rPr lang="ru-RU" sz="1600" dirty="0" smtClean="0"/>
              <a:t>при поддержке ЦДТ </a:t>
            </a:r>
            <a:endParaRPr lang="ru-RU" sz="1600" dirty="0"/>
          </a:p>
          <a:p>
            <a:endParaRPr lang="ru-RU" sz="1600" dirty="0"/>
          </a:p>
          <a:p>
            <a:r>
              <a:rPr lang="ru-RU" sz="1600" dirty="0"/>
              <a:t>Районные </a:t>
            </a:r>
            <a:r>
              <a:rPr lang="ru-RU" sz="1600" dirty="0" smtClean="0"/>
              <a:t>конкурсы </a:t>
            </a:r>
          </a:p>
          <a:p>
            <a:endParaRPr lang="ru-RU" sz="1600" dirty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988840"/>
            <a:ext cx="3528392" cy="326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76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12776"/>
            <a:ext cx="6336703" cy="3973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35696" y="908720"/>
            <a:ext cx="561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       Один за всех и все за одного !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0178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08721"/>
            <a:ext cx="3627929" cy="24491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601" y="3357822"/>
            <a:ext cx="3936831" cy="24474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44008" y="980728"/>
            <a:ext cx="3816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«Люблю тебя , моя Самара!» городской конкурс </a:t>
            </a:r>
          </a:p>
        </p:txBody>
      </p:sp>
    </p:spTree>
    <p:extLst>
      <p:ext uri="{BB962C8B-B14F-4D97-AF65-F5344CB8AC3E}">
        <p14:creationId xmlns:p14="http://schemas.microsoft.com/office/powerpoint/2010/main" val="325555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5" r="-1715"/>
          <a:stretch/>
        </p:blipFill>
        <p:spPr>
          <a:xfrm>
            <a:off x="683568" y="764704"/>
            <a:ext cx="3600400" cy="216024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7" b="4427"/>
          <a:stretch/>
        </p:blipFill>
        <p:spPr>
          <a:xfrm>
            <a:off x="4499992" y="2852936"/>
            <a:ext cx="3672408" cy="21050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592" y="3037602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Бравые девчата !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16216" y="2492896"/>
            <a:ext cx="1407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Самарята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!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31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356992"/>
            <a:ext cx="3240360" cy="221729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303" y="3356992"/>
            <a:ext cx="3168352" cy="22322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303" y="908720"/>
            <a:ext cx="3168352" cy="22352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3569" y="908720"/>
            <a:ext cx="4176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Спортивные мероприятия с участием волонтеров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и представителей ЦДТ ИРБИС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62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80728"/>
            <a:ext cx="3672407" cy="259228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3284984"/>
            <a:ext cx="3816425" cy="24321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1999" y="989252"/>
            <a:ext cx="42484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Участие в  патриотических мероприятиях и праздниках</a:t>
            </a:r>
          </a:p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района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00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3" t="2436"/>
          <a:stretch/>
        </p:blipFill>
        <p:spPr>
          <a:xfrm>
            <a:off x="4860032" y="1390978"/>
            <a:ext cx="3328730" cy="211003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501008"/>
            <a:ext cx="3240360" cy="21053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48064" y="5157192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Благодарю за внимание !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5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003232" cy="936104"/>
          </a:xfrm>
        </p:spPr>
        <p:txBody>
          <a:bodyPr/>
          <a:lstStyle/>
          <a:p>
            <a:r>
              <a:rPr lang="ru-RU" dirty="0" smtClean="0"/>
              <a:t>Задачи 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628800"/>
            <a:ext cx="7859216" cy="475252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sz="4900" dirty="0"/>
          </a:p>
          <a:p>
            <a:r>
              <a:rPr lang="ru-RU" sz="5600" dirty="0"/>
              <a:t>1. Создать условия для организации практической деятельности воспитанников по формированию патриотического поведения и проявлению положительных эмоций в музыкально-спортивных мероприятиях.</a:t>
            </a:r>
          </a:p>
          <a:p>
            <a:endParaRPr lang="ru-RU" sz="5600" dirty="0"/>
          </a:p>
          <a:p>
            <a:r>
              <a:rPr lang="ru-RU" sz="5600" dirty="0"/>
              <a:t>2. Воспитывать нравственно-волевые черты личности через стимуляцию детской активности, формирование физических качеств, двигательных навыков и умений.</a:t>
            </a:r>
          </a:p>
          <a:p>
            <a:endParaRPr lang="ru-RU" sz="5600" dirty="0"/>
          </a:p>
          <a:p>
            <a:r>
              <a:rPr lang="ru-RU" sz="5600" dirty="0"/>
              <a:t>3. Создать условия для выполнения физических упражнений, направленных на преодоление трудностей физического характера.</a:t>
            </a:r>
          </a:p>
          <a:p>
            <a:endParaRPr lang="ru-RU" sz="5600" dirty="0"/>
          </a:p>
          <a:p>
            <a:r>
              <a:rPr lang="ru-RU" sz="5600" dirty="0"/>
              <a:t>4. Способствовать проявлению разумной смелости, решительности, уверенности в своих силах с помощью подбора физических упражнений, соответствующих возрастным и индивидуальным особенностям детей.</a:t>
            </a:r>
          </a:p>
          <a:p>
            <a:endParaRPr lang="ru-RU" sz="5600" dirty="0"/>
          </a:p>
          <a:p>
            <a:r>
              <a:rPr lang="ru-RU" sz="5600" dirty="0"/>
              <a:t>5. Формировать у воспитанников чувство патриотизма на основе развития чувства гордости за свою семью, группу, детский сад, город, страну.</a:t>
            </a:r>
          </a:p>
          <a:p>
            <a:endParaRPr lang="ru-RU" sz="5600" dirty="0"/>
          </a:p>
          <a:p>
            <a:r>
              <a:rPr lang="ru-RU" sz="5600" dirty="0"/>
              <a:t>6. Воспитывать чувство собственного достоинства у ребенка как представителя своего народа.</a:t>
            </a:r>
          </a:p>
          <a:p>
            <a:endParaRPr lang="ru-RU" sz="5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216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183880" cy="1728192"/>
          </a:xfrm>
        </p:spPr>
        <p:txBody>
          <a:bodyPr>
            <a:noAutofit/>
          </a:bodyPr>
          <a:lstStyle/>
          <a:p>
            <a:r>
              <a:rPr lang="ru-RU" sz="2400" dirty="0"/>
              <a:t>В своей работе по патриотическому воспитанию дошкольников я использую следующие формы</a:t>
            </a:r>
            <a:r>
              <a:rPr lang="ru-RU" sz="2400" dirty="0" smtClean="0"/>
              <a:t>:</a:t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530352"/>
            <a:ext cx="7859216" cy="268262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1988840"/>
            <a:ext cx="288032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-организация тематических физкультурно-музыкальных праздников</a:t>
            </a:r>
          </a:p>
          <a:p>
            <a:endParaRPr lang="ru-RU" sz="1400" dirty="0"/>
          </a:p>
          <a:p>
            <a:r>
              <a:rPr lang="ru-RU" sz="1400" dirty="0"/>
              <a:t>- работа с родителями (совместно-родительские проекты, совместные экскурсии)</a:t>
            </a:r>
          </a:p>
          <a:p>
            <a:endParaRPr lang="ru-RU" sz="1400" dirty="0"/>
          </a:p>
          <a:p>
            <a:r>
              <a:rPr lang="ru-RU" sz="1400" dirty="0"/>
              <a:t>- проекты с социальными партнерами</a:t>
            </a:r>
          </a:p>
          <a:p>
            <a:endParaRPr lang="ru-RU" sz="1400" dirty="0"/>
          </a:p>
          <a:p>
            <a:r>
              <a:rPr lang="ru-RU" sz="1400" dirty="0"/>
              <a:t>- участие в конкурсах</a:t>
            </a:r>
          </a:p>
          <a:p>
            <a:endParaRPr lang="ru-RU" sz="1400" dirty="0"/>
          </a:p>
          <a:p>
            <a:r>
              <a:rPr lang="ru-RU" sz="1400" dirty="0"/>
              <a:t>- участие в акциях</a:t>
            </a:r>
          </a:p>
          <a:p>
            <a:endParaRPr lang="ru-RU" sz="1400" dirty="0"/>
          </a:p>
          <a:p>
            <a:endParaRPr lang="ru-RU" sz="1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276872"/>
            <a:ext cx="3707904" cy="2994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91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983480"/>
            <a:ext cx="7859216" cy="677768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   </a:t>
            </a:r>
            <a:r>
              <a:rPr lang="ru-RU" sz="2200" dirty="0" smtClean="0"/>
              <a:t>Музыкально-танцевальные номера на                            открытии          мероприятий на уровне ДОУ</a:t>
            </a:r>
            <a:endParaRPr lang="ru-RU" sz="2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136" y="980728"/>
            <a:ext cx="5583766" cy="3737322"/>
          </a:xfrm>
        </p:spPr>
      </p:pic>
    </p:spTree>
    <p:extLst>
      <p:ext uri="{BB962C8B-B14F-4D97-AF65-F5344CB8AC3E}">
        <p14:creationId xmlns:p14="http://schemas.microsoft.com/office/powerpoint/2010/main" val="7451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3816424" cy="2448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73" r="2470"/>
          <a:stretch/>
        </p:blipFill>
        <p:spPr>
          <a:xfrm>
            <a:off x="4572000" y="3212975"/>
            <a:ext cx="3862607" cy="25881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88024" y="764705"/>
            <a:ext cx="39604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Включение в мероприятия </a:t>
            </a:r>
            <a:r>
              <a:rPr lang="ru-RU" sz="2000" dirty="0" err="1" smtClean="0">
                <a:solidFill>
                  <a:schemeClr val="accent3">
                    <a:lumMod val="75000"/>
                  </a:schemeClr>
                </a:solidFill>
              </a:rPr>
              <a:t>флешмобов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и танцев тематической направленности</a:t>
            </a:r>
            <a:endParaRPr lang="ru-RU" sz="20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6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20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20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3">
                    <a:lumMod val="75000"/>
                  </a:schemeClr>
                </a:solidFill>
              </a:rPr>
              <a:t>         Многолетний опыт участия в мероприятиях ГТО</a:t>
            </a:r>
            <a:endParaRPr lang="ru-RU" sz="20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623825"/>
            <a:ext cx="2571750" cy="3429000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23825"/>
            <a:ext cx="259715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5703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516" y="1628800"/>
            <a:ext cx="5380984" cy="3553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75656" y="908720"/>
            <a:ext cx="8403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Ежегодно около  80 человек принимают участие в ГТО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1712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227640"/>
            <a:ext cx="3672408" cy="2374081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707360"/>
            <a:ext cx="3888432" cy="25202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16016" y="836712"/>
            <a:ext cx="4320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Лето-прекрасная пора для проведения многих досугов и развлечений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89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469</TotalTime>
  <Words>455</Words>
  <Application>Microsoft Office PowerPoint</Application>
  <PresentationFormat>Экран (4:3)</PresentationFormat>
  <Paragraphs>93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Аспект</vt:lpstr>
      <vt:lpstr>Спортивно- массовые мероприятия как эффективная форма патриотического воспитания дошкольников </vt:lpstr>
      <vt:lpstr>Презентация PowerPoint</vt:lpstr>
      <vt:lpstr>Задачи :</vt:lpstr>
      <vt:lpstr>В своей работе по патриотическому воспитанию дошкольников я использую следующие формы:  </vt:lpstr>
      <vt:lpstr>   Музыкально-танцевальные номера на                            открытии          мероприятий на уровне ДОУ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Тематические физкультурно-музыкальные праздники: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Спортивные квесты :</vt:lpstr>
      <vt:lpstr>Презентация PowerPoint</vt:lpstr>
      <vt:lpstr>Акции:</vt:lpstr>
      <vt:lpstr>Совместно-родительские проекты:</vt:lpstr>
      <vt:lpstr>Презентация PowerPoint</vt:lpstr>
      <vt:lpstr>Презентация PowerPoint</vt:lpstr>
      <vt:lpstr>Участие в конкурсах: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Спортивно- массовые мероприятия как эффективная форма патриотического воспитания дошкольников</dc:title>
  <dc:creator>Детсад 448</dc:creator>
  <cp:lastModifiedBy>Детсад 448</cp:lastModifiedBy>
  <cp:revision>44</cp:revision>
  <dcterms:created xsi:type="dcterms:W3CDTF">2024-03-19T11:07:27Z</dcterms:created>
  <dcterms:modified xsi:type="dcterms:W3CDTF">2024-12-23T11:17:24Z</dcterms:modified>
</cp:coreProperties>
</file>