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7" r:id="rId2"/>
    <p:sldId id="258" r:id="rId3"/>
    <p:sldId id="261" r:id="rId4"/>
    <p:sldId id="260" r:id="rId5"/>
    <p:sldId id="262" r:id="rId6"/>
    <p:sldId id="264" r:id="rId7"/>
    <p:sldId id="265" r:id="rId8"/>
    <p:sldId id="270" r:id="rId9"/>
    <p:sldId id="269" r:id="rId10"/>
    <p:sldId id="268" r:id="rId11"/>
    <p:sldId id="273" r:id="rId12"/>
    <p:sldId id="272" r:id="rId13"/>
    <p:sldId id="274" r:id="rId14"/>
    <p:sldId id="275" r:id="rId15"/>
    <p:sldId id="276" r:id="rId16"/>
    <p:sldId id="277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108" d="100"/>
          <a:sy n="108" d="100"/>
        </p:scale>
        <p:origin x="17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ADC46A3-0A76-44D3-B4FF-5C7070DE8F7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9AFE1E4-B136-4379-8883-A1303B8875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061262"/>
            <a:ext cx="9252520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Georgia" panose="02040502050405020303" pitchFamily="18" charset="0"/>
                <a:cs typeface="Times New Roman" pitchFamily="18" charset="0"/>
              </a:rPr>
              <a:t>Конкурс актерского мастерства</a:t>
            </a:r>
          </a:p>
        </p:txBody>
      </p:sp>
      <p:pic>
        <p:nvPicPr>
          <p:cNvPr id="18434" name="Picture 2" descr="C:\Users\1\Desktop\o7wa0k54oi-preview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782737"/>
            <a:ext cx="3923928" cy="3075264"/>
          </a:xfrm>
          <a:prstGeom prst="rect">
            <a:avLst/>
          </a:prstGeom>
          <a:noFill/>
        </p:spPr>
      </p:pic>
      <p:pic>
        <p:nvPicPr>
          <p:cNvPr id="18435" name="Picture 3" descr="C:\Users\1\Desktop\x_2f78a9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3275856" cy="2180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332656"/>
            <a:ext cx="777686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Ⅳ</a:t>
            </a: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 тур </a:t>
            </a:r>
            <a:endParaRPr lang="en-US" sz="5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cs typeface="Times New Roman" pitchFamily="18" charset="0"/>
            </a:endParaRPr>
          </a:p>
          <a:p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идя на стуле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показать различные позы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Обезьяна 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Гулливер за обеденным столом у лилипутов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 скамье подсудимых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Баба-яга на метле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Крокодил с больным зубом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Царь на троне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Бабочка, которая вот-вот взлетит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Побитая собака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Пчела на цветке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Наездник на лошади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 </a:t>
            </a:r>
          </a:p>
          <a:p>
            <a:pPr lvl="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1\Desktop\0b5f4c77150632e5067372abf3701d0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270885"/>
            <a:ext cx="3635896" cy="1556792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14B0F99-52CD-4472-B3CD-B01F14CF7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643" y="1424462"/>
            <a:ext cx="2380181" cy="187220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90AF00-5EE3-4576-80FD-E5BB82A5C2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6387" y="4293095"/>
            <a:ext cx="2304256" cy="253458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93F817-7E1D-4754-89CD-D7E417ECA8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707" y="3645024"/>
            <a:ext cx="2304256" cy="2695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404664"/>
            <a:ext cx="92170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Arial Unicode MS" pitchFamily="34" charset="-128"/>
                <a:cs typeface="Times New Roman" pitchFamily="18" charset="0"/>
              </a:rPr>
              <a:t>Ⅴ</a:t>
            </a:r>
            <a:r>
              <a:rPr kumimoji="0" lang="ru-RU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 тур «Танцевальный </a:t>
            </a:r>
            <a:r>
              <a:rPr kumimoji="0" lang="en-US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ru-RU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конкурс» </a:t>
            </a:r>
            <a:endParaRPr kumimoji="0" lang="ru-RU" sz="54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anose="02040502050405020303" pitchFamily="18" charset="0"/>
              <a:cs typeface="Times New Roman" pitchFamily="18" charset="0"/>
            </a:endParaRPr>
          </a:p>
        </p:txBody>
      </p:sp>
      <p:pic>
        <p:nvPicPr>
          <p:cNvPr id="9219" name="Picture 3" descr="C:\Users\1\Desktop\photos0-800x600.jpeg"/>
          <p:cNvPicPr>
            <a:picLocks noChangeAspect="1" noChangeArrowheads="1"/>
          </p:cNvPicPr>
          <p:nvPr/>
        </p:nvPicPr>
        <p:blipFill>
          <a:blip r:embed="rId2" cstate="print"/>
          <a:srcRect l="6081" r="4730" b="13514"/>
          <a:stretch>
            <a:fillRect/>
          </a:stretch>
        </p:blipFill>
        <p:spPr bwMode="auto">
          <a:xfrm>
            <a:off x="0" y="2880320"/>
            <a:ext cx="4499992" cy="3977680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D02BB75-DE5F-44F3-8551-7F2537B85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192" y="2880320"/>
            <a:ext cx="4499992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332657"/>
            <a:ext cx="820891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kumimoji="0" lang="en-US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Arial Unicode MS" pitchFamily="34" charset="-128"/>
                <a:cs typeface="Arial Unicode MS" pitchFamily="34" charset="-128"/>
              </a:rPr>
              <a:t>Ⅵ</a:t>
            </a:r>
            <a:r>
              <a:rPr kumimoji="0" lang="ru-RU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 тур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Ваша задача </a:t>
            </a:r>
            <a:r>
              <a:rPr lang="ru-RU" sz="2200" b="1" dirty="0"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немедленно ответить на поставленный вопрос.</a:t>
            </a:r>
            <a:endParaRPr kumimoji="0" lang="ru-RU" sz="2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060849"/>
            <a:ext cx="66967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Что у вас на лице написано? 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Простите, что такое контрабас?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В опере </a:t>
            </a:r>
            <a:r>
              <a:rPr lang="ru-RU" sz="2200" dirty="0"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либретто, а в музыкальном фильме</a:t>
            </a:r>
            <a:r>
              <a:rPr lang="ru-RU" sz="2200" dirty="0">
                <a:ea typeface="Calibri" pitchFamily="34" charset="0"/>
                <a:cs typeface="Times New Roman" pitchFamily="18" charset="0"/>
              </a:rPr>
              <a:t>……</a:t>
            </a: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Как ты думаешь, быть или не быть?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Где родился Александр Македонский?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Ты, когда ложишься спать, бороду кладешь поверх одеяла или под него?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CDE7114-145F-4A84-976F-0E8B5956D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4437112"/>
            <a:ext cx="4831209" cy="242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260648"/>
            <a:ext cx="87129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72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Arial Unicode MS" pitchFamily="34" charset="-128"/>
                <a:cs typeface="Arial Unicode MS" pitchFamily="34" charset="-128"/>
              </a:rPr>
              <a:t>          </a:t>
            </a:r>
            <a:r>
              <a:rPr kumimoji="0" lang="en-US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Arial Unicode MS" pitchFamily="34" charset="-128"/>
                <a:cs typeface="Arial Unicode MS" pitchFamily="34" charset="-128"/>
              </a:rPr>
              <a:t>Ⅶ</a:t>
            </a:r>
            <a:r>
              <a:rPr kumimoji="0" lang="ru-RU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 тур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endParaRPr 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Участники должны показать походку</a:t>
            </a:r>
            <a:r>
              <a:rPr kumimoji="0" 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Артиста балета;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Старого моряка;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Человека, которому некуда спешить;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что научившегося ходить ребенка.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Picture 3" descr="C:\Users\1\Desktop\montypythonsillywal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52" y="3933056"/>
            <a:ext cx="3995936" cy="2420888"/>
          </a:xfrm>
          <a:prstGeom prst="rect">
            <a:avLst/>
          </a:prstGeom>
          <a:noFill/>
        </p:spPr>
      </p:pic>
      <p:pic>
        <p:nvPicPr>
          <p:cNvPr id="11268" name="Picture 4" descr="C:\Users\1\Desktop\99535653_69493208_610459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8161" y="3933056"/>
            <a:ext cx="2695699" cy="2684277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8F0780-77C4-46FE-97BC-7500186FC3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548680"/>
            <a:ext cx="2718302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332656"/>
            <a:ext cx="76328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en-US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 Unicode MS" pitchFamily="34" charset="-128"/>
                <a:cs typeface="Times New Roman" pitchFamily="18" charset="0"/>
              </a:rPr>
              <a:t>             </a:t>
            </a: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 Unicode MS" pitchFamily="34" charset="-128"/>
                <a:cs typeface="Times New Roman" pitchFamily="18" charset="0"/>
              </a:rPr>
              <a:t>         </a:t>
            </a:r>
            <a:r>
              <a:rPr kumimoji="0" lang="en-US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Arial Unicode MS" pitchFamily="34" charset="-128"/>
                <a:cs typeface="Arial Unicode MS" pitchFamily="34" charset="-128"/>
              </a:rPr>
              <a:t>Ⅷ</a:t>
            </a:r>
            <a:r>
              <a:rPr kumimoji="0" lang="ru-RU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Arial Unicode MS" pitchFamily="34" charset="-128"/>
                <a:cs typeface="Times New Roman" pitchFamily="18" charset="0"/>
              </a:rPr>
              <a:t> тур         «Миниатюра»</a:t>
            </a:r>
            <a:endParaRPr kumimoji="0" lang="en-US" sz="54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anose="02040502050405020303" pitchFamily="18" charset="0"/>
              <a:ea typeface="Arial Unicode MS" pitchFamily="34" charset="-128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вас 3 чемодана и 4 сумки.</a:t>
            </a:r>
            <a:endParaRPr kumimoji="0" lang="ru-RU" sz="2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идете по улице и видите собравш</a:t>
            </a:r>
            <a:r>
              <a:rPr 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юся толпу. Вам очень интересно узнать</a:t>
            </a: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случилось. 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в кабинете зубного врача.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 descr="C:\Users\1\Desktop\av-527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89817"/>
            <a:ext cx="4139952" cy="2781260"/>
          </a:xfrm>
          <a:prstGeom prst="rect">
            <a:avLst/>
          </a:prstGeom>
          <a:noFill/>
        </p:spPr>
      </p:pic>
      <p:pic>
        <p:nvPicPr>
          <p:cNvPr id="13316" name="Picture 4" descr="C:\Users\1\Desktop\SYCO-Sum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89817"/>
            <a:ext cx="4035403" cy="2636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60649"/>
            <a:ext cx="8964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5400" b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Конкурс со зрителями                  </a:t>
            </a: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5400" b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Люди-манекены</a:t>
            </a: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5400" b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anose="02040502050405020303" pitchFamily="18" charset="0"/>
              <a:cs typeface="Arial" pitchFamily="34" charset="0"/>
            </a:endParaRPr>
          </a:p>
        </p:txBody>
      </p:sp>
      <p:pic>
        <p:nvPicPr>
          <p:cNvPr id="12290" name="Picture 2" descr="C:\Users\1\Desktop\ed48fa50ad54bce56c26d1a37a605c91.jpg"/>
          <p:cNvPicPr>
            <a:picLocks noChangeAspect="1" noChangeArrowheads="1"/>
          </p:cNvPicPr>
          <p:nvPr/>
        </p:nvPicPr>
        <p:blipFill>
          <a:blip r:embed="rId2" cstate="print"/>
          <a:srcRect r="51844"/>
          <a:stretch>
            <a:fillRect/>
          </a:stretch>
        </p:blipFill>
        <p:spPr bwMode="auto">
          <a:xfrm>
            <a:off x="6521762" y="2276871"/>
            <a:ext cx="2617816" cy="4320480"/>
          </a:xfrm>
          <a:prstGeom prst="rect">
            <a:avLst/>
          </a:prstGeom>
          <a:noFill/>
        </p:spPr>
      </p:pic>
      <p:pic>
        <p:nvPicPr>
          <p:cNvPr id="12292" name="Picture 4" descr="C:\Users\1\Desktop\manek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2" y="2204864"/>
            <a:ext cx="4135529" cy="3048135"/>
          </a:xfrm>
          <a:prstGeom prst="rect">
            <a:avLst/>
          </a:prstGeom>
          <a:noFill/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4D13898-B263-40E0-B5B1-202A61C6D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520" y="3745384"/>
            <a:ext cx="4248472" cy="285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1871537"/>
            <a:ext cx="727280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ыступления                          	участников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endParaRPr kumimoji="0" 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C:\Users\1\Desktop\anime-ludi-5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2636912"/>
            <a:ext cx="3312368" cy="3964486"/>
          </a:xfrm>
          <a:prstGeom prst="rect">
            <a:avLst/>
          </a:prstGeom>
          <a:noFill/>
        </p:spPr>
      </p:pic>
      <p:pic>
        <p:nvPicPr>
          <p:cNvPr id="16387" name="Picture 3" descr="C:\Users\1\Desktop\552204j648i4wgf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4764"/>
            <a:ext cx="2871438" cy="2185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0FF23EF-A3F4-454C-94A8-7B5AF0E44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13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87824" y="2780928"/>
            <a:ext cx="5688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itchFamily="18" charset="0"/>
              </a:rPr>
              <a:t> ИГРА</a:t>
            </a:r>
          </a:p>
        </p:txBody>
      </p:sp>
      <p:pic>
        <p:nvPicPr>
          <p:cNvPr id="1026" name="Picture 2" descr="C:\Users\1\Desktop\05d0ac70256bfcb317dd5fa2de9fab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600412"/>
            <a:ext cx="4499992" cy="3257588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AF352F-BDBB-4D55-B6A0-DCF100A4B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4624"/>
            <a:ext cx="3672408" cy="2823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0" y="260648"/>
            <a:ext cx="5700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5500" algn="l"/>
              </a:tabLst>
            </a:pPr>
            <a:r>
              <a:rPr kumimoji="0" lang="ru-RU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Batang" pitchFamily="18" charset="-127"/>
                <a:cs typeface="Times New Roman" pitchFamily="18" charset="0"/>
              </a:rPr>
              <a:t> Ⅰ </a:t>
            </a:r>
            <a:r>
              <a:rPr kumimoji="0" lang="ru-RU" sz="5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anose="02040502050405020303" pitchFamily="18" charset="0"/>
                <a:ea typeface="Calibri" pitchFamily="34" charset="0"/>
                <a:cs typeface="Times New Roman" pitchFamily="18" charset="0"/>
              </a:rPr>
              <a:t>тур</a:t>
            </a:r>
            <a:endParaRPr kumimoji="0" lang="ru-RU" sz="54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anose="02040502050405020303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1\Desktop\f771790f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7632848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07504" y="323713"/>
            <a:ext cx="928903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1.Весело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2.С дрожью в голосе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3.Безразлично 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4.Тихо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5.С ленью 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6.Восторженно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7.Стесняясь 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8.Любя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9.Вежливо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10.Вызывающе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11.Плаксиво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12.Громко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13.Со смехом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14.С оптимизмом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15.Хвастливо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16.Растянуто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17.Охриплым голосом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18.С кокетством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19.Заикаясь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20.Со страхом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21.Гордо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22.Нежно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23.Устало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24.Удивленно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ru-RU" sz="160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25.Задумчиво</a:t>
            </a:r>
            <a:endParaRPr kumimoji="0" lang="ru-RU" sz="160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1\Desktop\SrA40jplZ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3798" y="2420888"/>
            <a:ext cx="6450202" cy="4437112"/>
          </a:xfrm>
          <a:prstGeom prst="rect">
            <a:avLst/>
          </a:prstGeom>
          <a:noFill/>
        </p:spPr>
      </p:pic>
      <p:pic>
        <p:nvPicPr>
          <p:cNvPr id="4098" name="Picture 2" descr="C:\Users\1\Desktop\0a26d224384ddded76baa85aebafcf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16632"/>
            <a:ext cx="2915816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B26FB8E-952D-4EA6-9507-794EF115C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9"/>
            <a:ext cx="901032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7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Ⅱ</a:t>
            </a: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 тур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Серебро, огни и блестки – </a:t>
            </a:r>
          </a:p>
          <a:p>
            <a:pPr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              Целый мир из серебра!</a:t>
            </a:r>
          </a:p>
          <a:p>
            <a:pPr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              В жемчугах горят березки,</a:t>
            </a:r>
          </a:p>
          <a:p>
            <a:pPr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              Черно – голые вчера.</a:t>
            </a:r>
          </a:p>
          <a:p>
            <a:pPr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 разными оттенками: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1)Вы впервые на сцене и очень этого боитесь.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2)Скажите со скоростью пулеметной очереди.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3)Как будто это смешно, но смеяться нельзя.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4)Как будто это торжественная речь.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5)У вас во рту горячая картошка.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6)В помещении 40-в мороза.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7)Вы 3-х летний ребенок.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8)Со скоростью улитки.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9)Шепотом (как подсказка).</a:t>
            </a:r>
          </a:p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10)В помещении 40-я жара.</a:t>
            </a:r>
          </a:p>
        </p:txBody>
      </p:sp>
      <p:pic>
        <p:nvPicPr>
          <p:cNvPr id="6146" name="Picture 2" descr="C:\Users\1\Desktop\7df0790846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077072"/>
            <a:ext cx="4067944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-99392"/>
            <a:ext cx="864096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11)Вы иностранец, плохо говорите по-русски.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12)Вы перед расстрелом.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13)Как будто это репортаж с футбольного поля.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14)Вы – инопланетянин.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15)Как будто это страшная история.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16)Как будто это человек, которому вы говорите на расстоянии 1 км от вас.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17)Кратко.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18)Жестикулируя.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19)Обиженно.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20)Вас слушает все человечество.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1\Desktop\082f2779cc4d45e7e87f220ab24f12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249246"/>
            <a:ext cx="5148064" cy="26087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332656"/>
            <a:ext cx="777686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Ⅲ</a:t>
            </a: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 тур «Мимика»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Улыбнитесь как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Кот, лежа на солнышке.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Собака своему хозяину.</a:t>
            </a:r>
          </a:p>
          <a:p>
            <a:pPr lvl="0"/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Витас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певец поп-музыкант.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Евгений Петросян.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Младенец матери.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Кандидат в президенты.</a:t>
            </a:r>
          </a:p>
          <a:p>
            <a:pPr lvl="0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Очень вежливый японец. </a:t>
            </a:r>
          </a:p>
        </p:txBody>
      </p:sp>
      <p:pic>
        <p:nvPicPr>
          <p:cNvPr id="14338" name="Picture 2" descr="C:\Users\1\Desktop\69d8c5d02790aadb8ed7be493828bae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005064"/>
            <a:ext cx="3554352" cy="2552099"/>
          </a:xfrm>
          <a:prstGeom prst="rect">
            <a:avLst/>
          </a:prstGeom>
          <a:noFill/>
        </p:spPr>
      </p:pic>
      <p:pic>
        <p:nvPicPr>
          <p:cNvPr id="5" name="Picture 2" descr="C:\Users\1\Desktop\10184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378" y="3964419"/>
            <a:ext cx="3959598" cy="25927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62646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Нахмуриться как:</a:t>
            </a: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Рассерженные родители.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Будто вы хотите показаться серьезным.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Ребенок, у которого отняли игрушку.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Человек, желающий скрыть свой смех.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Будто вы не сдали экзамен.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Будто у вас неприятности.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Начальник уехал, не выполнив план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694CCC5-4D29-42D4-94E0-FA05DA13D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3717033"/>
            <a:ext cx="7272808" cy="3140967"/>
          </a:xfrm>
          <a:prstGeom prst="rect">
            <a:avLst/>
          </a:prstGeom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985CE64F-CCDB-4156-BD05-D33E5564D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16809"/>
            <a:ext cx="3419872" cy="300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234</TotalTime>
  <Words>566</Words>
  <Application>Microsoft Office PowerPoint</Application>
  <PresentationFormat>Экран (4:3)</PresentationFormat>
  <Paragraphs>110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Calibri</vt:lpstr>
      <vt:lpstr>Georgia</vt:lpstr>
      <vt:lpstr>Lucida Sans Unicode</vt:lpstr>
      <vt:lpstr>Times New Roman</vt:lpstr>
      <vt:lpstr>Verdana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актерского мастерства</dc:title>
  <dc:creator>1</dc:creator>
  <cp:lastModifiedBy>USER</cp:lastModifiedBy>
  <cp:revision>19</cp:revision>
  <dcterms:created xsi:type="dcterms:W3CDTF">2013-12-17T13:13:27Z</dcterms:created>
  <dcterms:modified xsi:type="dcterms:W3CDTF">2025-12-05T11:27:16Z</dcterms:modified>
</cp:coreProperties>
</file>