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E1F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55000" sy="5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5023740_1-5a5dc260add8872ca4e4e1a5613fbc5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628800"/>
            <a:ext cx="6912768" cy="115212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+mn-lt"/>
              </a:rPr>
              <a:t>Из опыта работы Мочалова В.А., учителя физической культуры МОУ «Лицей г.Пучеж</a:t>
            </a:r>
            <a:r>
              <a:rPr lang="ru-RU" sz="24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»</a:t>
            </a:r>
            <a:r>
              <a:rPr lang="ru-RU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/>
            </a:r>
            <a:br>
              <a:rPr lang="ru-RU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</a:br>
            <a:endParaRPr lang="ru-RU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2564904"/>
            <a:ext cx="6400800" cy="21602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>
                <a:solidFill>
                  <a:srgbClr val="0E1FC0"/>
                </a:solidFill>
              </a:rPr>
              <a:t>«Организация  учебно-воспитательного процесса по физической культуре в школе»</a:t>
            </a:r>
            <a:endParaRPr lang="ru-RU" sz="3600" b="1" i="1" dirty="0">
              <a:solidFill>
                <a:srgbClr val="0E1F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75656" y="548680"/>
            <a:ext cx="7668344" cy="3888432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0E1FC0"/>
                </a:solidFill>
              </a:rPr>
              <a:t>Одной из важнейших идей построения учебно-воспитательного процесса по физической культуре в моей работе является интенсификация и оптимизация обучения, развитие и воспитание личности ребёнка</a:t>
            </a:r>
            <a:r>
              <a:rPr lang="ru-RU" sz="3100" dirty="0">
                <a:solidFill>
                  <a:srgbClr val="0E1FC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 descr="88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476160"/>
            <a:ext cx="6012160" cy="33818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E1FC0"/>
                </a:solidFill>
              </a:rPr>
              <a:t>Раздельное (разнополое) обучение</a:t>
            </a:r>
          </a:p>
        </p:txBody>
      </p:sp>
      <p:pic>
        <p:nvPicPr>
          <p:cNvPr id="7" name="Рисунок 6" descr="jmntupm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443890"/>
            <a:ext cx="6588224" cy="4414110"/>
          </a:xfrm>
          <a:prstGeom prst="rect">
            <a:avLst/>
          </a:prstGeom>
        </p:spPr>
      </p:pic>
      <p:pic>
        <p:nvPicPr>
          <p:cNvPr id="8" name="Рисунок 7" descr="Tampa-Youth-Basketball-and-Space-932x6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412776"/>
            <a:ext cx="5511568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339752" y="260648"/>
            <a:ext cx="6246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E1FC0"/>
                </a:solidFill>
              </a:rPr>
              <a:t>Авторская программа, разработанная на основе спортивных игр</a:t>
            </a:r>
          </a:p>
        </p:txBody>
      </p:sp>
      <p:pic>
        <p:nvPicPr>
          <p:cNvPr id="11" name="Рисунок 10" descr="b7c258e6344d2e2f82851e07fca4a38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79692">
            <a:off x="1559398" y="2144590"/>
            <a:ext cx="2989308" cy="2989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Рисунок 12" descr="1681549253_sport-pibig-info-p-prapradedushka-sovremennogo-basketbola-kra-3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15883" y="2636912"/>
            <a:ext cx="5628117" cy="42210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131840" y="4046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E1FC0"/>
                </a:solidFill>
              </a:rPr>
              <a:t>Безоценочное обучение  по физической культуре в    начальных классах</a:t>
            </a:r>
          </a:p>
        </p:txBody>
      </p:sp>
      <p:pic>
        <p:nvPicPr>
          <p:cNvPr id="7" name="Рисунок 6" descr="4C0Z5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636912"/>
            <a:ext cx="6228184" cy="3503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2987824" y="47667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E1FC0"/>
                </a:solidFill>
              </a:rPr>
              <a:t>Испытания по физической культуре на звание «Отличник физической подготовки»</a:t>
            </a:r>
          </a:p>
        </p:txBody>
      </p:sp>
      <p:pic>
        <p:nvPicPr>
          <p:cNvPr id="8" name="Рисунок 7" descr="4C0Z53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870955"/>
            <a:ext cx="5688632" cy="3200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987824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E1FC0"/>
                </a:solidFill>
              </a:rPr>
              <a:t>Внеклассная работа по физическому воспитанию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1052736"/>
            <a:ext cx="6048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</a:t>
            </a:r>
            <a:r>
              <a:rPr lang="ru-RU" dirty="0" smtClean="0"/>
              <a:t>школе организована внеклассная работа по физическому воспитанию в соответствии с планом физкультурно-массовой </a:t>
            </a:r>
            <a:r>
              <a:rPr lang="ru-RU" dirty="0" smtClean="0"/>
              <a:t>работы. </a:t>
            </a:r>
            <a:r>
              <a:rPr lang="ru-RU" dirty="0" smtClean="0"/>
              <a:t>Регулярные </a:t>
            </a:r>
            <a:r>
              <a:rPr lang="ru-RU" dirty="0"/>
              <a:t>внутришкольные соревнования по видам спорта в рамках Школьной спортивной лиги.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24928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Наиболее живо и интересно проходят праздники с совместным участием детей и родителей типа «Папа, мама, я – </a:t>
            </a:r>
            <a:r>
              <a:rPr lang="ru-RU" dirty="0" smtClean="0"/>
              <a:t>ГТО моя </a:t>
            </a:r>
            <a:r>
              <a:rPr lang="ru-RU" dirty="0"/>
              <a:t>семья»</a:t>
            </a:r>
          </a:p>
        </p:txBody>
      </p:sp>
      <p:pic>
        <p:nvPicPr>
          <p:cNvPr id="10" name="Рисунок 9" descr="4C0Z53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9852" y="4077072"/>
            <a:ext cx="4432508" cy="2493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oFuaF0Avxu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708920"/>
            <a:ext cx="5652120" cy="37533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987824" y="47667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E1FC0"/>
                </a:solidFill>
              </a:rPr>
              <a:t>Грамотные, хорошо организованные урочные и внеурочные формы занятий с обучающимися позволяют в полной мере осуществлять преемственность занятий, расширять возможности для формирования личности ребенка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851920" y="2492896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Спасибо за внимание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144</TotalTime>
  <Words>165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Из опыта работы Мочалова В.А., учителя физической культуры МОУ «Лицей г.Пучеж» </vt:lpstr>
      <vt:lpstr>Одной из важнейших идей построения учебно-воспитательного процесса по физической культуре в моей работе является интенсификация и оптимизация обучения, развитие и воспитание личности ребёнка.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работы Мочалова В.А., учителей физической культуры МОУ «Лицей г.Пучеж» </dc:title>
  <dc:creator>Vladimir</dc:creator>
  <cp:lastModifiedBy>Vladimir</cp:lastModifiedBy>
  <cp:revision>19</cp:revision>
  <dcterms:created xsi:type="dcterms:W3CDTF">2023-11-25T14:07:50Z</dcterms:created>
  <dcterms:modified xsi:type="dcterms:W3CDTF">2023-11-29T09:50:28Z</dcterms:modified>
</cp:coreProperties>
</file>